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2" r:id="rId25"/>
    <p:sldId id="283" r:id="rId26"/>
    <p:sldId id="279" r:id="rId27"/>
    <p:sldId id="280" r:id="rId28"/>
    <p:sldId id="281" r:id="rId29"/>
    <p:sldId id="284" r:id="rId30"/>
  </p:sldIdLst>
  <p:sldSz cx="13004800" cy="9753600"/>
  <p:notesSz cx="6858000" cy="9144000"/>
  <p:defaultTextStyle>
    <a:lvl1pPr algn="ctr" defTabSz="584200">
      <a:defRPr sz="3600">
        <a:solidFill>
          <a:srgbClr val="558AAB"/>
        </a:solidFill>
        <a:latin typeface="+mj-lt"/>
        <a:ea typeface="+mj-ea"/>
        <a:cs typeface="+mj-cs"/>
        <a:sym typeface="Helvetica Neue Bold Condensed"/>
      </a:defRPr>
    </a:lvl1pPr>
    <a:lvl2pPr indent="228600" algn="ctr" defTabSz="584200">
      <a:defRPr sz="3600">
        <a:solidFill>
          <a:srgbClr val="558AAB"/>
        </a:solidFill>
        <a:latin typeface="+mj-lt"/>
        <a:ea typeface="+mj-ea"/>
        <a:cs typeface="+mj-cs"/>
        <a:sym typeface="Helvetica Neue Bold Condensed"/>
      </a:defRPr>
    </a:lvl2pPr>
    <a:lvl3pPr indent="457200" algn="ctr" defTabSz="584200">
      <a:defRPr sz="3600">
        <a:solidFill>
          <a:srgbClr val="558AAB"/>
        </a:solidFill>
        <a:latin typeface="+mj-lt"/>
        <a:ea typeface="+mj-ea"/>
        <a:cs typeface="+mj-cs"/>
        <a:sym typeface="Helvetica Neue Bold Condensed"/>
      </a:defRPr>
    </a:lvl3pPr>
    <a:lvl4pPr indent="685800" algn="ctr" defTabSz="584200">
      <a:defRPr sz="3600">
        <a:solidFill>
          <a:srgbClr val="558AAB"/>
        </a:solidFill>
        <a:latin typeface="+mj-lt"/>
        <a:ea typeface="+mj-ea"/>
        <a:cs typeface="+mj-cs"/>
        <a:sym typeface="Helvetica Neue Bold Condensed"/>
      </a:defRPr>
    </a:lvl4pPr>
    <a:lvl5pPr indent="914400" algn="ctr" defTabSz="584200">
      <a:defRPr sz="3600">
        <a:solidFill>
          <a:srgbClr val="558AAB"/>
        </a:solidFill>
        <a:latin typeface="+mj-lt"/>
        <a:ea typeface="+mj-ea"/>
        <a:cs typeface="+mj-cs"/>
        <a:sym typeface="Helvetica Neue Bold Condensed"/>
      </a:defRPr>
    </a:lvl5pPr>
    <a:lvl6pPr indent="1143000" algn="ctr" defTabSz="584200">
      <a:defRPr sz="3600">
        <a:solidFill>
          <a:srgbClr val="558AAB"/>
        </a:solidFill>
        <a:latin typeface="+mj-lt"/>
        <a:ea typeface="+mj-ea"/>
        <a:cs typeface="+mj-cs"/>
        <a:sym typeface="Helvetica Neue Bold Condensed"/>
      </a:defRPr>
    </a:lvl6pPr>
    <a:lvl7pPr indent="1371600" algn="ctr" defTabSz="584200">
      <a:defRPr sz="3600">
        <a:solidFill>
          <a:srgbClr val="558AAB"/>
        </a:solidFill>
        <a:latin typeface="+mj-lt"/>
        <a:ea typeface="+mj-ea"/>
        <a:cs typeface="+mj-cs"/>
        <a:sym typeface="Helvetica Neue Bold Condensed"/>
      </a:defRPr>
    </a:lvl7pPr>
    <a:lvl8pPr indent="1600200" algn="ctr" defTabSz="584200">
      <a:defRPr sz="3600">
        <a:solidFill>
          <a:srgbClr val="558AAB"/>
        </a:solidFill>
        <a:latin typeface="+mj-lt"/>
        <a:ea typeface="+mj-ea"/>
        <a:cs typeface="+mj-cs"/>
        <a:sym typeface="Helvetica Neue Bold Condensed"/>
      </a:defRPr>
    </a:lvl8pPr>
    <a:lvl9pPr indent="1828800" algn="ctr" defTabSz="584200">
      <a:defRPr sz="3600">
        <a:solidFill>
          <a:srgbClr val="558AAB"/>
        </a:solidFill>
        <a:latin typeface="+mj-lt"/>
        <a:ea typeface="+mj-ea"/>
        <a:cs typeface="+mj-cs"/>
        <a:sym typeface="Helvetica Neue Bold Condense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25400" cap="flat">
              <a:solidFill>
                <a:srgbClr val="66635E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D6D5CB"/>
              </a:solidFill>
              <a:prstDash val="solid"/>
              <a:miter lim="400000"/>
            </a:ln>
          </a:left>
          <a:right>
            <a:ln w="12700" cap="flat">
              <a:solidFill>
                <a:srgbClr val="D6D5CB"/>
              </a:solidFill>
              <a:prstDash val="solid"/>
              <a:miter lim="400000"/>
            </a:ln>
          </a:right>
          <a:top>
            <a:ln w="12700" cap="flat">
              <a:solidFill>
                <a:srgbClr val="D6D5CB"/>
              </a:solidFill>
              <a:prstDash val="solid"/>
              <a:miter lim="400000"/>
            </a:ln>
          </a:top>
          <a:bottom>
            <a:ln w="12700" cap="flat">
              <a:solidFill>
                <a:srgbClr val="D6D5CB"/>
              </a:solidFill>
              <a:prstDash val="solid"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87660F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F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87660F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87660F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87660F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F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87660F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87660F"/>
              </a:solidFill>
              <a:prstDash val="solid"/>
              <a:miter lim="400000"/>
            </a:ln>
          </a:top>
          <a:bottom>
            <a:ln w="12700" cap="flat">
              <a:solidFill>
                <a:srgbClr val="87660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87660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EADA0"/>
              </a:solidFill>
              <a:prstDash val="solid"/>
              <a:miter lim="400000"/>
            </a:ln>
          </a:left>
          <a:right>
            <a:ln w="12700" cap="flat">
              <a:solidFill>
                <a:srgbClr val="AEADA0"/>
              </a:solidFill>
              <a:prstDash val="solid"/>
              <a:miter lim="400000"/>
            </a:ln>
          </a:right>
          <a:top>
            <a:ln w="12700" cap="flat">
              <a:solidFill>
                <a:srgbClr val="AEADA0"/>
              </a:solidFill>
              <a:prstDash val="solid"/>
              <a:miter lim="400000"/>
            </a:ln>
          </a:top>
          <a:bottom>
            <a:ln w="12700" cap="flat">
              <a:solidFill>
                <a:srgbClr val="AEADA0"/>
              </a:solidFill>
              <a:prstDash val="solid"/>
              <a:miter lim="400000"/>
            </a:ln>
          </a:bottom>
          <a:insideH>
            <a:ln w="12700" cap="flat">
              <a:solidFill>
                <a:srgbClr val="AEADA0"/>
              </a:solidFill>
              <a:prstDash val="solid"/>
              <a:miter lim="400000"/>
            </a:ln>
          </a:insideH>
          <a:insideV>
            <a:ln w="12700" cap="flat">
              <a:solidFill>
                <a:srgbClr val="AEADA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83827D"/>
              </a:solidFill>
              <a:prstDash val="solid"/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rgbClr val="83827D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flat">
              <a:solidFill>
                <a:srgbClr val="83827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83827D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288" y="53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78928997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422400" y="5245100"/>
            <a:ext cx="10541000" cy="26289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DEDEDE"/>
                </a:solid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422400" y="7861300"/>
            <a:ext cx="10541000" cy="13716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600" cap="all">
                <a:solidFill>
                  <a:srgbClr val="558AAB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3600" cap="all">
                <a:solidFill>
                  <a:srgbClr val="558AAB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3600" cap="all">
                <a:solidFill>
                  <a:srgbClr val="558AAB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3600" cap="all">
                <a:solidFill>
                  <a:srgbClr val="558AAB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3600" cap="all">
                <a:solidFill>
                  <a:srgbClr val="558AAB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278468" y="8356600"/>
            <a:ext cx="12459504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200" cap="all">
                <a:solidFill>
                  <a:srgbClr val="DEDEDE"/>
                </a:solidFill>
              </a:rP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558AAB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558AAB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558AAB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558AAB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558AAB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1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278468" y="8356600"/>
            <a:ext cx="12459504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200" cap="all">
                <a:solidFill>
                  <a:srgbClr val="DEDEDE"/>
                </a:solidFill>
              </a:rPr>
              <a:t>Title Text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sz="2400"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558AAB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558AAB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558AAB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558AAB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558AAB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278468" y="8915400"/>
            <a:ext cx="1244693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Shape 10"/>
          <p:cNvSpPr/>
          <p:nvPr/>
        </p:nvSpPr>
        <p:spPr>
          <a:xfrm rot="5400000">
            <a:off x="4960888" y="9198807"/>
            <a:ext cx="59221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278468" y="7188200"/>
            <a:ext cx="1244693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DEDEDE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200" cap="all">
                <a:solidFill>
                  <a:srgbClr val="DEDEDE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4500" cap="all">
                <a:solidFill>
                  <a:srgbClr val="DDDDDE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4500" cap="all">
                <a:solidFill>
                  <a:srgbClr val="DDDDDE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4500" cap="all">
                <a:solidFill>
                  <a:srgbClr val="DDDDDE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4500" cap="all">
                <a:solidFill>
                  <a:srgbClr val="DDDDDE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4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278468" y="8915400"/>
            <a:ext cx="1244693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" name="Shape 17"/>
          <p:cNvSpPr/>
          <p:nvPr/>
        </p:nvSpPr>
        <p:spPr>
          <a:xfrm rot="5400000">
            <a:off x="4960888" y="9198807"/>
            <a:ext cx="59221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" name="Shape 18"/>
          <p:cNvSpPr/>
          <p:nvPr/>
        </p:nvSpPr>
        <p:spPr>
          <a:xfrm>
            <a:off x="278468" y="7188200"/>
            <a:ext cx="1244693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83827D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1422400" y="7099300"/>
            <a:ext cx="10845800" cy="1028700"/>
          </a:xfrm>
          <a:prstGeom prst="rect">
            <a:avLst/>
          </a:prstGeom>
        </p:spPr>
        <p:txBody>
          <a:bodyPr anchor="b"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DEDEDE"/>
                </a:solidFill>
              </a:rP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422400" y="8115300"/>
            <a:ext cx="10845800" cy="7493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4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sz="4500" cap="all">
                <a:solidFill>
                  <a:srgbClr val="DDDDDE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200" cap="all">
                <a:solidFill>
                  <a:srgbClr val="DEDEDE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4500" cap="all">
                <a:solidFill>
                  <a:srgbClr val="DDDDDE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4500" cap="all">
                <a:solidFill>
                  <a:srgbClr val="DDDDDE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4500" cap="all">
                <a:solidFill>
                  <a:srgbClr val="DDDDDE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4500" cap="all">
                <a:solidFill>
                  <a:srgbClr val="DDDDDE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231900" y="3568700"/>
            <a:ext cx="10541000" cy="2628900"/>
          </a:xfrm>
          <a:prstGeom prst="rect">
            <a:avLst/>
          </a:prstGeom>
        </p:spPr>
        <p:txBody>
          <a:bodyPr/>
          <a:lstStyle>
            <a:lvl1pPr>
              <a:defRPr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DEDEDE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1041400" y="1295400"/>
            <a:ext cx="5334000" cy="3924300"/>
          </a:xfrm>
          <a:prstGeom prst="rect">
            <a:avLst/>
          </a:prstGeom>
        </p:spPr>
        <p:txBody>
          <a:bodyPr anchor="b"/>
          <a:lstStyle>
            <a:lvl1pPr>
              <a:defRPr sz="65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6500" cap="all">
                <a:solidFill>
                  <a:srgbClr val="DEDEDE"/>
                </a:solidFill>
              </a:rPr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1041400" y="5207000"/>
            <a:ext cx="5334000" cy="3225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marL="0" indent="2286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2pPr>
            <a:lvl3pPr marL="0" indent="4572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3pPr>
            <a:lvl4pPr marL="0" indent="6858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4pPr>
            <a:lvl5pPr marL="0" indent="914400">
              <a:spcBef>
                <a:spcPts val="0"/>
              </a:spcBef>
              <a:buSzTx/>
              <a:buNone/>
              <a:defRPr cap="all">
                <a:solidFill>
                  <a:srgbClr val="558AAB"/>
                </a:solidFill>
                <a:latin typeface="+mj-lt"/>
                <a:ea typeface="+mj-ea"/>
                <a:cs typeface="+mj-cs"/>
                <a:sym typeface="Helvetica Neue Bold Condensed"/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600" cap="all">
                <a:solidFill>
                  <a:srgbClr val="558AAB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3600" cap="all">
                <a:solidFill>
                  <a:srgbClr val="558AAB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3600" cap="all">
                <a:solidFill>
                  <a:srgbClr val="558AAB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3600" cap="all">
                <a:solidFill>
                  <a:srgbClr val="558AAB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3600" cap="all">
                <a:solidFill>
                  <a:srgbClr val="558AAB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558AAB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558AAB"/>
                </a:solidFill>
              </a:rP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558AAB"/>
                </a:solidFill>
              </a:rP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1041400" y="2768600"/>
            <a:ext cx="5334000" cy="57150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2800"/>
              </a:spcBef>
              <a:buBlip>
                <a:blip r:embed="rId2"/>
              </a:buBlip>
              <a:defRPr sz="3000"/>
            </a:lvl1pPr>
            <a:lvl2pPr marL="762000" indent="-381000">
              <a:spcBef>
                <a:spcPts val="2800"/>
              </a:spcBef>
              <a:buBlip>
                <a:blip r:embed="rId2"/>
              </a:buBlip>
              <a:defRPr sz="3000"/>
            </a:lvl2pPr>
            <a:lvl3pPr marL="1143000" indent="-381000">
              <a:spcBef>
                <a:spcPts val="2800"/>
              </a:spcBef>
              <a:buBlip>
                <a:blip r:embed="rId2"/>
              </a:buBlip>
              <a:defRPr sz="3000"/>
            </a:lvl3pPr>
            <a:lvl4pPr marL="1524000" indent="-381000">
              <a:spcBef>
                <a:spcPts val="2800"/>
              </a:spcBef>
              <a:buBlip>
                <a:blip r:embed="rId2"/>
              </a:buBlip>
              <a:defRPr sz="3000"/>
            </a:lvl4pPr>
            <a:lvl5pPr marL="1905000" indent="-3810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3737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3737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3737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3737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737373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041400" y="1473200"/>
            <a:ext cx="10922000" cy="68072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2.jpe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79400" y="279400"/>
            <a:ext cx="12446000" cy="9220200"/>
          </a:xfrm>
          <a:prstGeom prst="rect">
            <a:avLst/>
          </a:prstGeom>
          <a:ln w="25400">
            <a:solidFill>
              <a:srgbClr val="83827D"/>
            </a:solidFill>
            <a:miter lim="400000"/>
          </a:ln>
        </p:spPr>
        <p:txBody>
          <a:bodyPr lIns="50800" tIns="50800" rIns="50800" bIns="50800" anchor="ctr"/>
          <a:lstStyle/>
          <a:p>
            <a:pPr lvl="0"/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041400" y="266700"/>
            <a:ext cx="10922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558AAB"/>
                </a:solidFill>
              </a:rP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041400" y="2768600"/>
            <a:ext cx="109220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17"/>
              </a:buBlip>
            </a:lvl1pPr>
            <a:lvl2pPr>
              <a:buBlip>
                <a:blip r:embed="rId17"/>
              </a:buBlip>
            </a:lvl2pPr>
            <a:lvl3pPr>
              <a:buBlip>
                <a:blip r:embed="rId17"/>
              </a:buBlip>
            </a:lvl3pPr>
            <a:lvl4pPr>
              <a:buBlip>
                <a:blip r:embed="rId17"/>
              </a:buBlip>
            </a:lvl4pPr>
            <a:lvl5pPr>
              <a:buBlip>
                <a:blip r:embed="rId17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737373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 spd="med"/>
  <p:txStyles>
    <p:titleStyle>
      <a:lvl1pPr defTabSz="584200">
        <a:lnSpc>
          <a:spcPct val="90000"/>
        </a:lnSpc>
        <a:defRPr sz="7200">
          <a:solidFill>
            <a:srgbClr val="558AAB"/>
          </a:solidFill>
          <a:latin typeface="+mn-lt"/>
          <a:ea typeface="+mn-ea"/>
          <a:cs typeface="+mn-cs"/>
          <a:sym typeface="Helvetica Neue Light"/>
        </a:defRPr>
      </a:lvl1pPr>
      <a:lvl2pPr indent="228600" defTabSz="584200">
        <a:lnSpc>
          <a:spcPct val="90000"/>
        </a:lnSpc>
        <a:defRPr sz="7200">
          <a:solidFill>
            <a:srgbClr val="558AAB"/>
          </a:solidFill>
          <a:latin typeface="+mn-lt"/>
          <a:ea typeface="+mn-ea"/>
          <a:cs typeface="+mn-cs"/>
          <a:sym typeface="Helvetica Neue Light"/>
        </a:defRPr>
      </a:lvl2pPr>
      <a:lvl3pPr indent="457200" defTabSz="584200">
        <a:lnSpc>
          <a:spcPct val="90000"/>
        </a:lnSpc>
        <a:defRPr sz="7200">
          <a:solidFill>
            <a:srgbClr val="558AAB"/>
          </a:solidFill>
          <a:latin typeface="+mn-lt"/>
          <a:ea typeface="+mn-ea"/>
          <a:cs typeface="+mn-cs"/>
          <a:sym typeface="Helvetica Neue Light"/>
        </a:defRPr>
      </a:lvl3pPr>
      <a:lvl4pPr indent="685800" defTabSz="584200">
        <a:lnSpc>
          <a:spcPct val="90000"/>
        </a:lnSpc>
        <a:defRPr sz="7200">
          <a:solidFill>
            <a:srgbClr val="558AAB"/>
          </a:solidFill>
          <a:latin typeface="+mn-lt"/>
          <a:ea typeface="+mn-ea"/>
          <a:cs typeface="+mn-cs"/>
          <a:sym typeface="Helvetica Neue Light"/>
        </a:defRPr>
      </a:lvl4pPr>
      <a:lvl5pPr indent="914400" defTabSz="584200">
        <a:lnSpc>
          <a:spcPct val="90000"/>
        </a:lnSpc>
        <a:defRPr sz="7200">
          <a:solidFill>
            <a:srgbClr val="558AAB"/>
          </a:solidFill>
          <a:latin typeface="+mn-lt"/>
          <a:ea typeface="+mn-ea"/>
          <a:cs typeface="+mn-cs"/>
          <a:sym typeface="Helvetica Neue Light"/>
        </a:defRPr>
      </a:lvl5pPr>
      <a:lvl6pPr indent="1143000" defTabSz="584200">
        <a:lnSpc>
          <a:spcPct val="90000"/>
        </a:lnSpc>
        <a:defRPr sz="7200">
          <a:solidFill>
            <a:srgbClr val="558AAB"/>
          </a:solidFill>
          <a:latin typeface="+mn-lt"/>
          <a:ea typeface="+mn-ea"/>
          <a:cs typeface="+mn-cs"/>
          <a:sym typeface="Helvetica Neue Light"/>
        </a:defRPr>
      </a:lvl6pPr>
      <a:lvl7pPr indent="1371600" defTabSz="584200">
        <a:lnSpc>
          <a:spcPct val="90000"/>
        </a:lnSpc>
        <a:defRPr sz="7200">
          <a:solidFill>
            <a:srgbClr val="558AAB"/>
          </a:solidFill>
          <a:latin typeface="+mn-lt"/>
          <a:ea typeface="+mn-ea"/>
          <a:cs typeface="+mn-cs"/>
          <a:sym typeface="Helvetica Neue Light"/>
        </a:defRPr>
      </a:lvl7pPr>
      <a:lvl8pPr indent="1600200" defTabSz="584200">
        <a:lnSpc>
          <a:spcPct val="90000"/>
        </a:lnSpc>
        <a:defRPr sz="7200">
          <a:solidFill>
            <a:srgbClr val="558AAB"/>
          </a:solidFill>
          <a:latin typeface="+mn-lt"/>
          <a:ea typeface="+mn-ea"/>
          <a:cs typeface="+mn-cs"/>
          <a:sym typeface="Helvetica Neue Light"/>
        </a:defRPr>
      </a:lvl8pPr>
      <a:lvl9pPr indent="1828800" defTabSz="584200">
        <a:lnSpc>
          <a:spcPct val="90000"/>
        </a:lnSpc>
        <a:defRPr sz="7200">
          <a:solidFill>
            <a:srgbClr val="558AAB"/>
          </a:solidFill>
          <a:latin typeface="+mn-lt"/>
          <a:ea typeface="+mn-ea"/>
          <a:cs typeface="+mn-cs"/>
          <a:sym typeface="Helvetica Neue Light"/>
        </a:defRPr>
      </a:lvl9pPr>
    </p:titleStyle>
    <p:bodyStyle>
      <a:lvl1pPr marL="444500" indent="-444500" defTabSz="584200">
        <a:spcBef>
          <a:spcPts val="3200"/>
        </a:spcBef>
        <a:buSzPct val="40000"/>
        <a:buBlip>
          <a:blip r:embed="rId17"/>
        </a:buBlip>
        <a:defRPr sz="3600">
          <a:solidFill>
            <a:srgbClr val="737373"/>
          </a:solidFill>
          <a:latin typeface="Helvetica Neue"/>
          <a:ea typeface="Helvetica Neue"/>
          <a:cs typeface="Helvetica Neue"/>
          <a:sym typeface="Helvetica Neue"/>
        </a:defRPr>
      </a:lvl1pPr>
      <a:lvl2pPr marL="889000" indent="-444500" defTabSz="584200">
        <a:spcBef>
          <a:spcPts val="3200"/>
        </a:spcBef>
        <a:buSzPct val="40000"/>
        <a:buBlip>
          <a:blip r:embed="rId17"/>
        </a:buBlip>
        <a:defRPr sz="3600">
          <a:solidFill>
            <a:srgbClr val="737373"/>
          </a:solidFill>
          <a:latin typeface="Helvetica Neue"/>
          <a:ea typeface="Helvetica Neue"/>
          <a:cs typeface="Helvetica Neue"/>
          <a:sym typeface="Helvetica Neue"/>
        </a:defRPr>
      </a:lvl2pPr>
      <a:lvl3pPr marL="1333500" indent="-444500" defTabSz="584200">
        <a:spcBef>
          <a:spcPts val="3200"/>
        </a:spcBef>
        <a:buSzPct val="40000"/>
        <a:buBlip>
          <a:blip r:embed="rId17"/>
        </a:buBlip>
        <a:defRPr sz="3600">
          <a:solidFill>
            <a:srgbClr val="737373"/>
          </a:solidFill>
          <a:latin typeface="Helvetica Neue"/>
          <a:ea typeface="Helvetica Neue"/>
          <a:cs typeface="Helvetica Neue"/>
          <a:sym typeface="Helvetica Neue"/>
        </a:defRPr>
      </a:lvl3pPr>
      <a:lvl4pPr marL="1778000" indent="-444500" defTabSz="584200">
        <a:spcBef>
          <a:spcPts val="3200"/>
        </a:spcBef>
        <a:buSzPct val="40000"/>
        <a:buBlip>
          <a:blip r:embed="rId17"/>
        </a:buBlip>
        <a:defRPr sz="3600">
          <a:solidFill>
            <a:srgbClr val="737373"/>
          </a:solidFill>
          <a:latin typeface="Helvetica Neue"/>
          <a:ea typeface="Helvetica Neue"/>
          <a:cs typeface="Helvetica Neue"/>
          <a:sym typeface="Helvetica Neue"/>
        </a:defRPr>
      </a:lvl4pPr>
      <a:lvl5pPr marL="2222500" indent="-444500" defTabSz="584200">
        <a:spcBef>
          <a:spcPts val="3200"/>
        </a:spcBef>
        <a:buSzPct val="40000"/>
        <a:buBlip>
          <a:blip r:embed="rId17"/>
        </a:buBlip>
        <a:defRPr sz="3600">
          <a:solidFill>
            <a:srgbClr val="737373"/>
          </a:solidFill>
          <a:latin typeface="Helvetica Neue"/>
          <a:ea typeface="Helvetica Neue"/>
          <a:cs typeface="Helvetica Neue"/>
          <a:sym typeface="Helvetica Neue"/>
        </a:defRPr>
      </a:lvl5pPr>
      <a:lvl6pPr marL="2667000" indent="-444500" defTabSz="584200">
        <a:spcBef>
          <a:spcPts val="3200"/>
        </a:spcBef>
        <a:buSzPct val="40000"/>
        <a:buBlip>
          <a:blip r:embed="rId17"/>
        </a:buBlip>
        <a:defRPr sz="3600">
          <a:solidFill>
            <a:srgbClr val="737373"/>
          </a:solidFill>
          <a:latin typeface="Helvetica Neue"/>
          <a:ea typeface="Helvetica Neue"/>
          <a:cs typeface="Helvetica Neue"/>
          <a:sym typeface="Helvetica Neue"/>
        </a:defRPr>
      </a:lvl6pPr>
      <a:lvl7pPr marL="3111500" indent="-444500" defTabSz="584200">
        <a:spcBef>
          <a:spcPts val="3200"/>
        </a:spcBef>
        <a:buSzPct val="40000"/>
        <a:buBlip>
          <a:blip r:embed="rId17"/>
        </a:buBlip>
        <a:defRPr sz="3600">
          <a:solidFill>
            <a:srgbClr val="737373"/>
          </a:solidFill>
          <a:latin typeface="Helvetica Neue"/>
          <a:ea typeface="Helvetica Neue"/>
          <a:cs typeface="Helvetica Neue"/>
          <a:sym typeface="Helvetica Neue"/>
        </a:defRPr>
      </a:lvl7pPr>
      <a:lvl8pPr marL="3556000" indent="-444500" defTabSz="584200">
        <a:spcBef>
          <a:spcPts val="3200"/>
        </a:spcBef>
        <a:buSzPct val="40000"/>
        <a:buBlip>
          <a:blip r:embed="rId17"/>
        </a:buBlip>
        <a:defRPr sz="3600">
          <a:solidFill>
            <a:srgbClr val="737373"/>
          </a:solidFill>
          <a:latin typeface="Helvetica Neue"/>
          <a:ea typeface="Helvetica Neue"/>
          <a:cs typeface="Helvetica Neue"/>
          <a:sym typeface="Helvetica Neue"/>
        </a:defRPr>
      </a:lvl8pPr>
      <a:lvl9pPr marL="4000500" indent="-444500" defTabSz="584200">
        <a:spcBef>
          <a:spcPts val="3200"/>
        </a:spcBef>
        <a:buSzPct val="40000"/>
        <a:buBlip>
          <a:blip r:embed="rId17"/>
        </a:buBlip>
        <a:defRPr sz="3600">
          <a:solidFill>
            <a:srgbClr val="737373"/>
          </a:solidFill>
          <a:latin typeface="Helvetica Neue"/>
          <a:ea typeface="Helvetica Neue"/>
          <a:cs typeface="Helvetica Neue"/>
          <a:sym typeface="Helvetica Neue"/>
        </a:defRPr>
      </a:lvl9pPr>
    </p:bodyStyle>
    <p:otherStyle>
      <a:lvl1pPr algn="ct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ct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ct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ct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ct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ct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ct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ct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ct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Relationship Id="rId3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hyperlink" Target="mailto:USERNAME@rss.k12.nc.us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>
                <a:solidFill>
                  <a:srgbClr val="DEDEDE"/>
                </a:solidFill>
              </a:rPr>
              <a:t>Apple Laptop Setup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3600" cap="all">
                <a:solidFill>
                  <a:srgbClr val="558AAB"/>
                </a:solidFill>
              </a:rPr>
              <a:t>Rowan-salisbury Schools</a:t>
            </a:r>
          </a:p>
        </p:txBody>
      </p:sp>
      <p:pic>
        <p:nvPicPr>
          <p:cNvPr id="55" name="design_unibody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18345">
            <a:off x="1735770" y="757000"/>
            <a:ext cx="9914260" cy="5563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Unknown-1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8739" y="867463"/>
            <a:ext cx="10747322" cy="8018674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84" name="Shape 84"/>
          <p:cNvSpPr/>
          <p:nvPr/>
        </p:nvSpPr>
        <p:spPr>
          <a:xfrm>
            <a:off x="8940800" y="1917700"/>
            <a:ext cx="2506133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32" y="15898"/>
                </a:moveTo>
                <a:lnTo>
                  <a:pt x="9932" y="21600"/>
                </a:lnTo>
                <a:lnTo>
                  <a:pt x="0" y="10800"/>
                </a:lnTo>
                <a:lnTo>
                  <a:pt x="9932" y="0"/>
                </a:lnTo>
                <a:lnTo>
                  <a:pt x="9932" y="5702"/>
                </a:lnTo>
                <a:lnTo>
                  <a:pt x="21600" y="5702"/>
                </a:lnTo>
                <a:lnTo>
                  <a:pt x="21600" y="15898"/>
                </a:lnTo>
                <a:close/>
              </a:path>
            </a:pathLst>
          </a:cu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Unknown-1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526" y="686444"/>
            <a:ext cx="11387156" cy="8406112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808822" y="2783840"/>
            <a:ext cx="2188378" cy="1739900"/>
          </a:xfrm>
          <a:prstGeom prst="rightArrow">
            <a:avLst>
              <a:gd name="adj1" fmla="val 47203"/>
              <a:gd name="adj2" fmla="val 50414"/>
            </a:avLst>
          </a:pr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88" name="Shape 88"/>
          <p:cNvSpPr/>
          <p:nvPr/>
        </p:nvSpPr>
        <p:spPr>
          <a:xfrm>
            <a:off x="235608" y="3245128"/>
            <a:ext cx="328314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90242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(Step 2) </a:t>
            </a:r>
            <a:r>
              <a:rPr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Last Name</a:t>
            </a:r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First Initial</a:t>
            </a:r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Middle </a:t>
            </a:r>
            <a:r>
              <a:rPr sz="16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Initial</a:t>
            </a:r>
          </a:p>
        </p:txBody>
      </p:sp>
      <p:sp>
        <p:nvSpPr>
          <p:cNvPr id="5" name="Shape 88"/>
          <p:cNvSpPr/>
          <p:nvPr/>
        </p:nvSpPr>
        <p:spPr>
          <a:xfrm>
            <a:off x="4500880" y="3460869"/>
            <a:ext cx="346456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902422"/>
                </a:solidFill>
              </a:defRPr>
            </a:lvl1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1600" dirty="0" err="1" smtClean="0">
                <a:solidFill>
                  <a:schemeClr val="bg2"/>
                </a:solidFill>
              </a:rPr>
              <a:t>ClarkCA</a:t>
            </a:r>
            <a:endParaRPr sz="1600" dirty="0">
              <a:solidFill>
                <a:schemeClr val="bg2"/>
              </a:solidFill>
            </a:endParaRPr>
          </a:p>
        </p:txBody>
      </p:sp>
      <p:sp>
        <p:nvSpPr>
          <p:cNvPr id="6" name="Shape 88"/>
          <p:cNvSpPr/>
          <p:nvPr/>
        </p:nvSpPr>
        <p:spPr>
          <a:xfrm>
            <a:off x="4521200" y="3009761"/>
            <a:ext cx="346456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902422"/>
                </a:solidFill>
              </a:defRPr>
            </a:lvl1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endParaRPr sz="1600" dirty="0">
              <a:solidFill>
                <a:schemeClr val="bg2"/>
              </a:solidFill>
            </a:endParaRPr>
          </a:p>
        </p:txBody>
      </p:sp>
      <p:sp>
        <p:nvSpPr>
          <p:cNvPr id="7" name="Shape 88"/>
          <p:cNvSpPr/>
          <p:nvPr/>
        </p:nvSpPr>
        <p:spPr>
          <a:xfrm>
            <a:off x="4511040" y="3003669"/>
            <a:ext cx="346456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902422"/>
                </a:solidFill>
              </a:defRPr>
            </a:lvl1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1600" dirty="0" smtClean="0">
                <a:solidFill>
                  <a:schemeClr val="bg2"/>
                </a:solidFill>
              </a:rPr>
              <a:t>Candace Andrew Clark</a:t>
            </a:r>
            <a:endParaRPr sz="1600" dirty="0">
              <a:solidFill>
                <a:schemeClr val="bg2"/>
              </a:solidFill>
            </a:endParaRPr>
          </a:p>
        </p:txBody>
      </p:sp>
      <p:sp>
        <p:nvSpPr>
          <p:cNvPr id="8" name="Shape 87"/>
          <p:cNvSpPr/>
          <p:nvPr/>
        </p:nvSpPr>
        <p:spPr>
          <a:xfrm rot="2133230">
            <a:off x="1793579" y="1746243"/>
            <a:ext cx="2891690" cy="736461"/>
          </a:xfrm>
          <a:prstGeom prst="rightArrow">
            <a:avLst>
              <a:gd name="adj1" fmla="val 47203"/>
              <a:gd name="adj2" fmla="val 50414"/>
            </a:avLst>
          </a:pr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9" name="Shape 88"/>
          <p:cNvSpPr/>
          <p:nvPr/>
        </p:nvSpPr>
        <p:spPr>
          <a:xfrm rot="2174381">
            <a:off x="2538020" y="2138165"/>
            <a:ext cx="2014461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902422"/>
                </a:solidFill>
              </a:defRPr>
            </a:lvl1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(Step 1) Full Name</a:t>
            </a:r>
            <a:endParaRPr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Shape 87"/>
          <p:cNvSpPr/>
          <p:nvPr/>
        </p:nvSpPr>
        <p:spPr>
          <a:xfrm rot="19711207">
            <a:off x="781404" y="5113752"/>
            <a:ext cx="3212640" cy="736461"/>
          </a:xfrm>
          <a:prstGeom prst="rightArrow">
            <a:avLst>
              <a:gd name="adj1" fmla="val 47203"/>
              <a:gd name="adj2" fmla="val 50414"/>
            </a:avLst>
          </a:pr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1" name="Shape 88"/>
          <p:cNvSpPr/>
          <p:nvPr/>
        </p:nvSpPr>
        <p:spPr>
          <a:xfrm rot="19744405">
            <a:off x="1718355" y="5025688"/>
            <a:ext cx="2246986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902422"/>
                </a:solidFill>
              </a:defRPr>
            </a:lvl1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(Step 3) Password &amp; Hint</a:t>
            </a:r>
            <a:endParaRPr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Shape 87"/>
          <p:cNvSpPr/>
          <p:nvPr/>
        </p:nvSpPr>
        <p:spPr>
          <a:xfrm rot="12044493">
            <a:off x="6684688" y="3856087"/>
            <a:ext cx="2188378" cy="1739900"/>
          </a:xfrm>
          <a:prstGeom prst="rightArrow">
            <a:avLst>
              <a:gd name="adj1" fmla="val 47203"/>
              <a:gd name="adj2" fmla="val 50414"/>
            </a:avLst>
          </a:pr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3" name="Shape 88"/>
          <p:cNvSpPr/>
          <p:nvPr/>
        </p:nvSpPr>
        <p:spPr>
          <a:xfrm rot="1221348">
            <a:off x="6888790" y="4430263"/>
            <a:ext cx="196849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90242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MUST BE your STUDENT ID#</a:t>
            </a:r>
            <a:endParaRPr sz="1600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Unknown-1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184" y="674632"/>
            <a:ext cx="11338432" cy="8429736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91" name="Shape 91"/>
          <p:cNvSpPr/>
          <p:nvPr/>
        </p:nvSpPr>
        <p:spPr>
          <a:xfrm>
            <a:off x="1574801" y="6048360"/>
            <a:ext cx="3624696" cy="1270001"/>
          </a:xfrm>
          <a:prstGeom prst="rightArrow">
            <a:avLst>
              <a:gd name="adj1" fmla="val 47203"/>
              <a:gd name="adj2" fmla="val 50414"/>
            </a:avLst>
          </a:pr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Unknown-15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9957" y="828988"/>
            <a:ext cx="11124886" cy="8095624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94" name="Shape 94"/>
          <p:cNvSpPr/>
          <p:nvPr/>
        </p:nvSpPr>
        <p:spPr>
          <a:xfrm>
            <a:off x="939957" y="6026229"/>
            <a:ext cx="3396423" cy="1270001"/>
          </a:xfrm>
          <a:prstGeom prst="rightArrow">
            <a:avLst>
              <a:gd name="adj1" fmla="val 47203"/>
              <a:gd name="adj2" fmla="val 50414"/>
            </a:avLst>
          </a:pr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Unknown-16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9106" y="898695"/>
            <a:ext cx="10746588" cy="7956210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97" name="Shape 97"/>
          <p:cNvSpPr/>
          <p:nvPr/>
        </p:nvSpPr>
        <p:spPr>
          <a:xfrm>
            <a:off x="9116717" y="1577859"/>
            <a:ext cx="2758977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62" y="15898"/>
                </a:moveTo>
                <a:lnTo>
                  <a:pt x="9262" y="21600"/>
                </a:lnTo>
                <a:lnTo>
                  <a:pt x="0" y="10800"/>
                </a:lnTo>
                <a:lnTo>
                  <a:pt x="9262" y="0"/>
                </a:lnTo>
                <a:lnTo>
                  <a:pt x="9262" y="5702"/>
                </a:lnTo>
                <a:lnTo>
                  <a:pt x="21600" y="5702"/>
                </a:lnTo>
                <a:lnTo>
                  <a:pt x="21600" y="15898"/>
                </a:lnTo>
                <a:close/>
              </a:path>
            </a:pathLst>
          </a:cu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creen Shot 2014-06-09 at 11.53.50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3476" y="1672720"/>
            <a:ext cx="11397848" cy="6408160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100" name="Shape 100"/>
          <p:cNvSpPr/>
          <p:nvPr/>
        </p:nvSpPr>
        <p:spPr>
          <a:xfrm rot="5400000">
            <a:off x="906889" y="4818501"/>
            <a:ext cx="3810010" cy="844742"/>
          </a:xfrm>
          <a:prstGeom prst="rightArrow">
            <a:avLst>
              <a:gd name="adj1" fmla="val 47203"/>
              <a:gd name="adj2" fmla="val 50414"/>
            </a:avLst>
          </a:pr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 smtClean="0">
              <a:ln>
                <a:solidFill>
                  <a:srgbClr val="FFFF00"/>
                </a:solidFill>
              </a:ln>
            </a:endParaRPr>
          </a:p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>
              <a:ln>
                <a:solidFill>
                  <a:srgbClr val="FFFF00"/>
                </a:solidFill>
              </a:ln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8-18 at 7.33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498" y="4281719"/>
            <a:ext cx="8137656" cy="4068828"/>
          </a:xfrm>
          <a:prstGeom prst="rect">
            <a:avLst/>
          </a:prstGeom>
        </p:spPr>
      </p:pic>
      <p:sp>
        <p:nvSpPr>
          <p:cNvPr id="107" name="Shape 107"/>
          <p:cNvSpPr/>
          <p:nvPr/>
        </p:nvSpPr>
        <p:spPr>
          <a:xfrm>
            <a:off x="2319867" y="5819180"/>
            <a:ext cx="2427908" cy="1270001"/>
          </a:xfrm>
          <a:prstGeom prst="rightArrow">
            <a:avLst>
              <a:gd name="adj1" fmla="val 47203"/>
              <a:gd name="adj2" fmla="val 50414"/>
            </a:avLst>
          </a:pr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000">
              <a:ln>
                <a:solidFill>
                  <a:srgbClr val="FFFF00"/>
                </a:solidFill>
              </a:ln>
              <a:solidFill>
                <a:srgbClr val="DEDEDE"/>
              </a:solidFill>
              <a:latin typeface="Helvetica Neue"/>
              <a:ea typeface="Helvetica Neue"/>
              <a:cs typeface="Helvetica Neue"/>
            </a:endParaRPr>
          </a:p>
        </p:txBody>
      </p:sp>
      <p:pic>
        <p:nvPicPr>
          <p:cNvPr id="5" name="Picture 4" descr="Screen Shot 2015-08-18 at 7.32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165" y="2418218"/>
            <a:ext cx="6974417" cy="1262338"/>
          </a:xfrm>
          <a:prstGeom prst="rect">
            <a:avLst/>
          </a:prstGeom>
        </p:spPr>
      </p:pic>
      <p:sp>
        <p:nvSpPr>
          <p:cNvPr id="105" name="Shape 105"/>
          <p:cNvSpPr/>
          <p:nvPr/>
        </p:nvSpPr>
        <p:spPr>
          <a:xfrm>
            <a:off x="8693782" y="2410555"/>
            <a:ext cx="3189227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87" y="15898"/>
                </a:moveTo>
                <a:lnTo>
                  <a:pt x="10187" y="21600"/>
                </a:lnTo>
                <a:lnTo>
                  <a:pt x="0" y="10800"/>
                </a:lnTo>
                <a:lnTo>
                  <a:pt x="10187" y="0"/>
                </a:lnTo>
                <a:lnTo>
                  <a:pt x="10187" y="5702"/>
                </a:lnTo>
                <a:lnTo>
                  <a:pt x="21600" y="5702"/>
                </a:lnTo>
                <a:lnTo>
                  <a:pt x="21600" y="15898"/>
                </a:lnTo>
                <a:close/>
              </a:path>
            </a:pathLst>
          </a:cu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000">
              <a:ln>
                <a:solidFill>
                  <a:srgbClr val="FFFF00"/>
                </a:solidFill>
              </a:ln>
              <a:solidFill>
                <a:srgbClr val="DEDEDE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52533" y="5785988"/>
            <a:ext cx="1100667" cy="25400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DEDEDE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3266" y="5556147"/>
            <a:ext cx="231986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smithjd123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58AAB"/>
              </a:solidFill>
              <a:effectLst/>
              <a:uFillTx/>
              <a:latin typeface="+mj-lt"/>
              <a:ea typeface="+mj-ea"/>
              <a:cs typeface="+mj-cs"/>
              <a:sym typeface="Helvetica Neue Bold Condense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52533" y="6434667"/>
            <a:ext cx="508000" cy="22013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DEDEDE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98108" y="6194007"/>
            <a:ext cx="46602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12345678 – Student ID #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8-18 at 7.34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118807"/>
            <a:ext cx="12110808" cy="501012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8-18 at 7.34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035050"/>
            <a:ext cx="5892800" cy="1790700"/>
          </a:xfrm>
          <a:prstGeom prst="rect">
            <a:avLst/>
          </a:prstGeom>
        </p:spPr>
      </p:pic>
      <p:sp>
        <p:nvSpPr>
          <p:cNvPr id="115" name="Shape 115"/>
          <p:cNvSpPr/>
          <p:nvPr/>
        </p:nvSpPr>
        <p:spPr>
          <a:xfrm rot="10800000">
            <a:off x="6451600" y="1443248"/>
            <a:ext cx="1710267" cy="1270001"/>
          </a:xfrm>
          <a:prstGeom prst="rightArrow">
            <a:avLst>
              <a:gd name="adj1" fmla="val 47203"/>
              <a:gd name="adj2" fmla="val 51747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4" name="Picture 3" descr="Screen Shot 2015-08-18 at 7.53.1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33" y="3391602"/>
            <a:ext cx="8161867" cy="4871864"/>
          </a:xfrm>
          <a:prstGeom prst="rect">
            <a:avLst/>
          </a:prstGeom>
        </p:spPr>
      </p:pic>
      <p:sp>
        <p:nvSpPr>
          <p:cNvPr id="11" name="Shape 115"/>
          <p:cNvSpPr/>
          <p:nvPr/>
        </p:nvSpPr>
        <p:spPr>
          <a:xfrm>
            <a:off x="8161867" y="7488448"/>
            <a:ext cx="1710267" cy="1270001"/>
          </a:xfrm>
          <a:prstGeom prst="rightArrow">
            <a:avLst>
              <a:gd name="adj1" fmla="val 47203"/>
              <a:gd name="adj2" fmla="val 51747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creen Shot 2014-06-09 at 11.57.41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5680" y="521350"/>
            <a:ext cx="5613834" cy="3945355"/>
          </a:xfrm>
          <a:prstGeom prst="rect">
            <a:avLst/>
          </a:prstGeom>
          <a:ln w="25400">
            <a:solidFill/>
            <a:miter lim="400000"/>
          </a:ln>
        </p:spPr>
      </p:pic>
      <p:pic>
        <p:nvPicPr>
          <p:cNvPr id="121" name="Screen Shot 2014-06-09 at 11.57.55 A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0354" y="521350"/>
            <a:ext cx="5600748" cy="3945355"/>
          </a:xfrm>
          <a:prstGeom prst="rect">
            <a:avLst/>
          </a:prstGeom>
          <a:ln w="25400">
            <a:solidFill/>
            <a:miter lim="400000"/>
          </a:ln>
        </p:spPr>
      </p:pic>
      <p:pic>
        <p:nvPicPr>
          <p:cNvPr id="122" name="Screen Shot 2014-06-09 at 11.58.08 A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80753" y="4913631"/>
            <a:ext cx="6043294" cy="4279842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11841193" y="3803264"/>
            <a:ext cx="819251" cy="1000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305" y="15898"/>
                </a:moveTo>
                <a:lnTo>
                  <a:pt x="13305" y="21600"/>
                </a:lnTo>
                <a:lnTo>
                  <a:pt x="0" y="10800"/>
                </a:lnTo>
                <a:lnTo>
                  <a:pt x="13305" y="0"/>
                </a:lnTo>
                <a:lnTo>
                  <a:pt x="13305" y="5702"/>
                </a:lnTo>
                <a:lnTo>
                  <a:pt x="21600" y="5702"/>
                </a:lnTo>
                <a:lnTo>
                  <a:pt x="21600" y="15898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5926377" y="3803264"/>
            <a:ext cx="819250" cy="1000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305" y="15898"/>
                </a:moveTo>
                <a:lnTo>
                  <a:pt x="13305" y="21600"/>
                </a:lnTo>
                <a:lnTo>
                  <a:pt x="0" y="10800"/>
                </a:lnTo>
                <a:lnTo>
                  <a:pt x="13305" y="0"/>
                </a:lnTo>
                <a:lnTo>
                  <a:pt x="13305" y="5702"/>
                </a:lnTo>
                <a:lnTo>
                  <a:pt x="21600" y="5702"/>
                </a:lnTo>
                <a:lnTo>
                  <a:pt x="21600" y="15898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9328092" y="8513150"/>
            <a:ext cx="1071080" cy="1000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9" y="15898"/>
                </a:moveTo>
                <a:lnTo>
                  <a:pt x="10889" y="21600"/>
                </a:lnTo>
                <a:lnTo>
                  <a:pt x="0" y="10800"/>
                </a:lnTo>
                <a:lnTo>
                  <a:pt x="10889" y="0"/>
                </a:lnTo>
                <a:lnTo>
                  <a:pt x="10889" y="5702"/>
                </a:lnTo>
                <a:lnTo>
                  <a:pt x="21600" y="5702"/>
                </a:lnTo>
                <a:lnTo>
                  <a:pt x="21600" y="15898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Unknown-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6571" y="932376"/>
            <a:ext cx="10864358" cy="7876148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58" name="Shape 58"/>
          <p:cNvSpPr/>
          <p:nvPr/>
        </p:nvSpPr>
        <p:spPr>
          <a:xfrm>
            <a:off x="1076571" y="5295900"/>
            <a:ext cx="2352429" cy="1270000"/>
          </a:xfrm>
          <a:prstGeom prst="rightArrow">
            <a:avLst>
              <a:gd name="adj1" fmla="val 47203"/>
              <a:gd name="adj2" fmla="val 50414"/>
            </a:avLst>
          </a:pr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creen Shot 2014-06-09 at 11.58.30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2886" y="1218542"/>
            <a:ext cx="10479028" cy="7316516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9826844" y="3244859"/>
            <a:ext cx="1461779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9" y="15898"/>
                </a:moveTo>
                <a:lnTo>
                  <a:pt x="10889" y="21600"/>
                </a:lnTo>
                <a:lnTo>
                  <a:pt x="0" y="10800"/>
                </a:lnTo>
                <a:lnTo>
                  <a:pt x="10889" y="0"/>
                </a:lnTo>
                <a:lnTo>
                  <a:pt x="10889" y="5702"/>
                </a:lnTo>
                <a:lnTo>
                  <a:pt x="21600" y="5702"/>
                </a:lnTo>
                <a:lnTo>
                  <a:pt x="21600" y="15898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2692400" y="2875527"/>
            <a:ext cx="7676311" cy="369332"/>
          </a:xfrm>
          <a:prstGeom prst="rect">
            <a:avLst/>
          </a:prstGeom>
          <a:solidFill>
            <a:srgbClr val="CCFF6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400" dirty="0" smtClean="0">
                <a:solidFill>
                  <a:srgbClr val="000090"/>
                </a:solidFill>
              </a:rPr>
              <a:t>Enter the </a:t>
            </a:r>
            <a:r>
              <a:rPr lang="en-US" sz="2400" b="1" i="1" dirty="0">
                <a:solidFill>
                  <a:srgbClr val="000090"/>
                </a:solidFill>
              </a:rPr>
              <a:t>Computer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sz="2400" dirty="0" smtClean="0">
                <a:solidFill>
                  <a:srgbClr val="000090"/>
                </a:solidFill>
              </a:rPr>
              <a:t>Username</a:t>
            </a:r>
            <a:r>
              <a:rPr sz="2400" dirty="0">
                <a:solidFill>
                  <a:srgbClr val="000090"/>
                </a:solidFill>
              </a:rPr>
              <a:t>/</a:t>
            </a:r>
            <a:r>
              <a:rPr sz="2400" dirty="0" smtClean="0">
                <a:solidFill>
                  <a:srgbClr val="000090"/>
                </a:solidFill>
              </a:rPr>
              <a:t>Password</a:t>
            </a:r>
            <a:r>
              <a:rPr lang="en-US" sz="2400" dirty="0" smtClean="0">
                <a:solidFill>
                  <a:srgbClr val="000090"/>
                </a:solidFill>
              </a:rPr>
              <a:t> Here</a:t>
            </a:r>
            <a:endParaRPr sz="24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creen Shot 2014-06-09 at 11.58.51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680" y="1037698"/>
            <a:ext cx="10913440" cy="7703604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132" name="Shape 132"/>
          <p:cNvSpPr/>
          <p:nvPr/>
        </p:nvSpPr>
        <p:spPr>
          <a:xfrm>
            <a:off x="11368312" y="7746675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9" y="15898"/>
                </a:moveTo>
                <a:lnTo>
                  <a:pt x="10889" y="21600"/>
                </a:lnTo>
                <a:lnTo>
                  <a:pt x="0" y="10800"/>
                </a:lnTo>
                <a:lnTo>
                  <a:pt x="10889" y="0"/>
                </a:lnTo>
                <a:lnTo>
                  <a:pt x="10889" y="5702"/>
                </a:lnTo>
                <a:lnTo>
                  <a:pt x="21600" y="5702"/>
                </a:lnTo>
                <a:lnTo>
                  <a:pt x="21600" y="15898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creen Shot 2014-06-09 at 12.00.08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798" y="977486"/>
            <a:ext cx="10961204" cy="7798628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7112000" y="7719090"/>
            <a:ext cx="3217089" cy="1270001"/>
          </a:xfrm>
          <a:prstGeom prst="rightArrow">
            <a:avLst>
              <a:gd name="adj1" fmla="val 47203"/>
              <a:gd name="adj2" fmla="val 50414"/>
            </a:avLst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4" name="Shape 129"/>
          <p:cNvSpPr/>
          <p:nvPr/>
        </p:nvSpPr>
        <p:spPr>
          <a:xfrm>
            <a:off x="1021798" y="5069726"/>
            <a:ext cx="10961204" cy="2462213"/>
          </a:xfrm>
          <a:prstGeom prst="rect">
            <a:avLst/>
          </a:prstGeom>
          <a:solidFill>
            <a:srgbClr val="CCFF66"/>
          </a:solidFill>
          <a:ln w="76200" cmpd="sng">
            <a:solidFill>
              <a:srgbClr val="FF0000"/>
            </a:solidFill>
            <a:prstDash val="sysDash"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b="1" dirty="0" smtClean="0">
                <a:solidFill>
                  <a:srgbClr val="000090"/>
                </a:solidFill>
              </a:rPr>
              <a:t>IF it says package FAILED…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b="1" dirty="0" smtClean="0">
                <a:solidFill>
                  <a:srgbClr val="000090"/>
                </a:solidFill>
              </a:rPr>
              <a:t>1 - Open the Downloads folder. Drag the package into the TRASH. Empty the Trash.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b="1" dirty="0" smtClean="0">
                <a:solidFill>
                  <a:srgbClr val="000090"/>
                </a:solidFill>
              </a:rPr>
              <a:t>2 - Go back to Safari /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b="1" dirty="0" smtClean="0">
                <a:solidFill>
                  <a:srgbClr val="000090"/>
                </a:solidFill>
              </a:rPr>
              <a:t> Reload enroll.rss.k12.nc.us and do that process again.</a:t>
            </a:r>
            <a:endParaRPr sz="3200" b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creen Shot 2014-06-09 at 11.59.02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5866" y="4861561"/>
            <a:ext cx="6707198" cy="3065092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1811867" y="2756707"/>
            <a:ext cx="970280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Please leave your laptop OPEN and ON for about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5 minutes as we complete the process. The server is copying files to your computer. </a:t>
            </a:r>
          </a:p>
        </p:txBody>
      </p:sp>
      <p:sp>
        <p:nvSpPr>
          <p:cNvPr id="139" name="Shape 139"/>
          <p:cNvSpPr/>
          <p:nvPr/>
        </p:nvSpPr>
        <p:spPr>
          <a:xfrm>
            <a:off x="1337734" y="517803"/>
            <a:ext cx="10713274" cy="222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100">
                <a:solidFill>
                  <a:srgbClr val="63141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800" spc="300" dirty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STOP</a:t>
            </a:r>
            <a:r>
              <a:rPr lang="en-US" sz="13800" spc="300" dirty="0" smtClean="0">
                <a:solidFill>
                  <a:srgbClr val="631412"/>
                </a:solidFill>
              </a:rPr>
              <a:t> </a:t>
            </a:r>
            <a:r>
              <a:rPr lang="en-US" sz="13800" spc="300" dirty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HERE</a:t>
            </a:r>
            <a:r>
              <a:rPr lang="en-US" sz="13800" spc="300" dirty="0" smtClean="0">
                <a:solidFill>
                  <a:srgbClr val="631412"/>
                </a:solidFill>
              </a:rPr>
              <a:t> </a:t>
            </a:r>
            <a:r>
              <a:rPr sz="13800" spc="300" dirty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!</a:t>
            </a:r>
            <a:r>
              <a:rPr sz="13800" spc="300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!</a:t>
            </a:r>
            <a:r>
              <a:rPr sz="13800" spc="300" dirty="0" smtClean="0">
                <a:solidFill>
                  <a:srgbClr val="631412"/>
                </a:solidFill>
              </a:rPr>
              <a:t> </a:t>
            </a:r>
            <a:endParaRPr lang="en-US" sz="13800" spc="300" dirty="0" smtClean="0">
              <a:solidFill>
                <a:srgbClr val="63141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8"/>
          <p:cNvSpPr/>
          <p:nvPr/>
        </p:nvSpPr>
        <p:spPr>
          <a:xfrm>
            <a:off x="1117600" y="1128252"/>
            <a:ext cx="11108267" cy="3718967"/>
          </a:xfrm>
          <a:prstGeom prst="rect">
            <a:avLst/>
          </a:prstGeom>
          <a:ln w="12700">
            <a:solidFill>
              <a:schemeClr val="tx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GOOGLE/ZSCALER USERNAME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FOR ENROLL AND SELF SERVICE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lang="en-US" sz="3100" dirty="0" smtClean="0">
              <a:solidFill>
                <a:srgbClr val="FFFFFF"/>
              </a:solidFill>
            </a:endParaRPr>
          </a:p>
          <a:p>
            <a:pPr marL="457200" lvl="0" indent="-457200" algn="l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100" dirty="0" smtClean="0">
                <a:solidFill>
                  <a:srgbClr val="FFFFFF"/>
                </a:solidFill>
              </a:rPr>
              <a:t>Up to 15 characters of the last name</a:t>
            </a:r>
          </a:p>
          <a:p>
            <a:pPr marL="457200" lvl="0" indent="-457200" algn="l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100" dirty="0" smtClean="0">
                <a:solidFill>
                  <a:srgbClr val="FFFFFF"/>
                </a:solidFill>
              </a:rPr>
              <a:t>1</a:t>
            </a:r>
            <a:r>
              <a:rPr lang="en-US" sz="3100" baseline="30000" dirty="0" smtClean="0">
                <a:solidFill>
                  <a:srgbClr val="FFFFFF"/>
                </a:solidFill>
              </a:rPr>
              <a:t>st</a:t>
            </a:r>
            <a:r>
              <a:rPr lang="en-US" sz="3100" dirty="0" smtClean="0">
                <a:solidFill>
                  <a:srgbClr val="FFFFFF"/>
                </a:solidFill>
              </a:rPr>
              <a:t> Initial of 1</a:t>
            </a:r>
            <a:r>
              <a:rPr lang="en-US" sz="3100" baseline="30000" dirty="0" smtClean="0">
                <a:solidFill>
                  <a:srgbClr val="FFFFFF"/>
                </a:solidFill>
              </a:rPr>
              <a:t>st</a:t>
            </a:r>
            <a:r>
              <a:rPr lang="en-US" sz="3100" dirty="0" smtClean="0">
                <a:solidFill>
                  <a:srgbClr val="FFFFFF"/>
                </a:solidFill>
              </a:rPr>
              <a:t> name</a:t>
            </a:r>
          </a:p>
          <a:p>
            <a:pPr marL="457200" lvl="0" indent="-457200" algn="l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100" dirty="0" smtClean="0">
                <a:solidFill>
                  <a:srgbClr val="FFFFFF"/>
                </a:solidFill>
              </a:rPr>
              <a:t>1</a:t>
            </a:r>
            <a:r>
              <a:rPr lang="en-US" sz="3100" baseline="30000" dirty="0" smtClean="0">
                <a:solidFill>
                  <a:srgbClr val="FFFFFF"/>
                </a:solidFill>
              </a:rPr>
              <a:t>st</a:t>
            </a:r>
            <a:r>
              <a:rPr lang="en-US" sz="3100" dirty="0" smtClean="0">
                <a:solidFill>
                  <a:srgbClr val="FFFFFF"/>
                </a:solidFill>
              </a:rPr>
              <a:t> initial of middle name</a:t>
            </a:r>
          </a:p>
          <a:p>
            <a:pPr marL="457200" lvl="0" indent="-457200" algn="l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100" dirty="0" smtClean="0">
                <a:solidFill>
                  <a:srgbClr val="FFFFFF"/>
                </a:solidFill>
              </a:rPr>
              <a:t>Last 3 digits of Student ID# </a:t>
            </a:r>
          </a:p>
        </p:txBody>
      </p:sp>
      <p:sp>
        <p:nvSpPr>
          <p:cNvPr id="4" name="Shape 108"/>
          <p:cNvSpPr/>
          <p:nvPr/>
        </p:nvSpPr>
        <p:spPr>
          <a:xfrm>
            <a:off x="1151469" y="5447703"/>
            <a:ext cx="11108267" cy="3241913"/>
          </a:xfrm>
          <a:prstGeom prst="rect">
            <a:avLst/>
          </a:prstGeom>
          <a:ln w="12700">
            <a:solidFill>
              <a:srgbClr val="DCDEE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GOOGLE/ZSCALER PASSWORD </a:t>
            </a:r>
            <a:endParaRPr lang="en-US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FOR ENROLL AND SELF SERVICE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lang="en-US" sz="3100" dirty="0" smtClean="0">
              <a:solidFill>
                <a:srgbClr val="FFFFFF"/>
              </a:solidFill>
            </a:endParaRPr>
          </a:p>
          <a:p>
            <a:pPr marL="457200" lvl="0" indent="-457200" algn="l">
              <a:buFont typeface="Arial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3100" dirty="0" smtClean="0">
                <a:solidFill>
                  <a:srgbClr val="FFFFFF"/>
                </a:solidFill>
              </a:rPr>
              <a:t>Student ID (or PowerSchool / NCWISE)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lang="en-US" sz="3100" dirty="0" smtClean="0">
              <a:solidFill>
                <a:srgbClr val="FFFFFF"/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endParaRPr sz="3100" dirty="0">
              <a:solidFill>
                <a:srgbClr val="FFFFFF"/>
              </a:solidFill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7247467" y="2262068"/>
            <a:ext cx="4978401" cy="3260368"/>
          </a:xfrm>
          <a:prstGeom prst="wedgeEllipseCallout">
            <a:avLst>
              <a:gd name="adj1" fmla="val -61503"/>
              <a:gd name="adj2" fmla="val -42831"/>
            </a:avLst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Arial Narrow"/>
                <a:ea typeface="Helvetica Neue"/>
                <a:cs typeface="Helvetica Neue"/>
                <a:sym typeface="Helvetica Neue"/>
              </a:rPr>
              <a:t>Zscaler</a:t>
            </a: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Arial Narrow"/>
                <a:ea typeface="Helvetica Neue"/>
                <a:cs typeface="Helvetica Neue"/>
                <a:sym typeface="Helvetica Neue"/>
              </a:rPr>
              <a:t> is an internet filter.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Arial Narrow"/>
                <a:ea typeface="Helvetica Neue"/>
                <a:cs typeface="Helvetica Neue"/>
                <a:sym typeface="Helvetica Neue"/>
              </a:rPr>
              <a:t>You WILL need this info to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Arial Narrow"/>
                <a:ea typeface="Helvetica Neue"/>
                <a:cs typeface="Helvetica Neue"/>
                <a:sym typeface="Helvetica Neue"/>
              </a:rPr>
              <a:t>connect to internet at home. Please write</a:t>
            </a:r>
            <a:r>
              <a:rPr kumimoji="0" lang="en-US" sz="2400" b="1" u="none" strike="noStrike" cap="none" spc="0" normalizeH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Arial Narrow"/>
                <a:ea typeface="Helvetica Neue"/>
                <a:cs typeface="Helvetica Neue"/>
                <a:sym typeface="Helvetica Neue"/>
              </a:rPr>
              <a:t> your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Arial Narrow"/>
                <a:ea typeface="Helvetica Neue"/>
                <a:cs typeface="Helvetica Neue"/>
                <a:sym typeface="Helvetica Neue"/>
              </a:rPr>
              <a:t>Log-in Name ON your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u="none" strike="noStrike" cap="none" spc="0" normalizeH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Arial Narrow"/>
                <a:ea typeface="Helvetica Neue"/>
                <a:cs typeface="Helvetica Neue"/>
                <a:sym typeface="Helvetica Neue"/>
              </a:rPr>
              <a:t>Name Card.</a:t>
            </a:r>
            <a:endParaRPr kumimoji="0" lang="en-US" sz="2400" b="1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Arial Narrow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213230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creen Shot 2014-06-09 at 11.59.02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3468" y="929480"/>
            <a:ext cx="11517864" cy="7894640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862001" y="789594"/>
            <a:ext cx="11527671" cy="222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>
                <a:solidFill>
                  <a:srgbClr val="631412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3800" spc="300" dirty="0" smtClean="0">
                <a:solidFill>
                  <a:srgbClr val="FF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SELF SERVICE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29475" y="3399126"/>
            <a:ext cx="8195733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uFillTx/>
                <a:latin typeface="+mj-lt"/>
                <a:ea typeface="+mj-ea"/>
                <a:cs typeface="+mj-cs"/>
                <a:sym typeface="Helvetica Neue Bold Condensed"/>
              </a:rPr>
              <a:t>ALLOWS YOU TO DOWNLOAD APPLICATIONS SUCH AS OFFICE PROCUCTS,</a:t>
            </a:r>
            <a:r>
              <a:rPr kumimoji="0" lang="en-US" sz="3200" b="1" i="0" u="none" strike="noStrike" cap="all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uFillTx/>
                <a:latin typeface="+mj-lt"/>
                <a:ea typeface="+mj-ea"/>
                <a:cs typeface="+mj-cs"/>
                <a:sym typeface="Helvetica Neue Bold Condensed"/>
              </a:rPr>
              <a:t> ETC.</a:t>
            </a:r>
            <a:r>
              <a:rPr kumimoji="0" lang="en-US" sz="32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uFillTx/>
                <a:latin typeface="+mj-lt"/>
                <a:ea typeface="+mj-ea"/>
                <a:cs typeface="+mj-cs"/>
                <a:sym typeface="Helvetica Neue Bold Condensed"/>
              </a:rPr>
              <a:t> </a:t>
            </a:r>
            <a:endParaRPr kumimoji="0" lang="en-US" sz="3200" b="1" i="0" u="none" strike="noStrike" cap="all" normalizeH="0" baseline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uFillTx/>
              <a:latin typeface="+mj-lt"/>
              <a:ea typeface="+mj-ea"/>
              <a:cs typeface="+mj-cs"/>
              <a:sym typeface="Helvetica Neue Bold Condense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7456" y="4942513"/>
            <a:ext cx="653627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all" normalizeH="0" baseline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rgbClr val="FFFFFF">
                      <a:alpha val="40000"/>
                    </a:srgbClr>
                  </a:glow>
                </a:effectLst>
                <a:uFillTx/>
                <a:latin typeface="+mj-lt"/>
                <a:ea typeface="+mj-ea"/>
                <a:cs typeface="+mj-cs"/>
                <a:sym typeface="Helvetica Neue Bold Condensed"/>
              </a:rPr>
              <a:t>USE YOUR GOOGLE USERNAME &amp; PASSWORD</a:t>
            </a:r>
            <a:endParaRPr kumimoji="0" lang="en-US" sz="2800" b="1" i="0" u="none" strike="noStrike" cap="all" normalizeH="0" baseline="0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rgbClr val="FFFFFF">
                    <a:alpha val="40000"/>
                  </a:srgbClr>
                </a:glow>
              </a:effectLst>
              <a:uFillTx/>
              <a:latin typeface="+mj-lt"/>
              <a:ea typeface="+mj-ea"/>
              <a:cs typeface="+mj-cs"/>
              <a:sym typeface="Helvetica Neue Bold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6849337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xfrm>
            <a:off x="1231900" y="265848"/>
            <a:ext cx="10541000" cy="26289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7200" cap="all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Filtering at home &amp;   outside of RSS</a:t>
            </a:r>
          </a:p>
        </p:txBody>
      </p:sp>
      <p:pic>
        <p:nvPicPr>
          <p:cNvPr id="142" name="Screen Shot 2014-08-07 at 8.52.07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6015" y="2751618"/>
            <a:ext cx="12112770" cy="5381399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2455336" y="5421683"/>
            <a:ext cx="8314266" cy="841256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all" normalizeH="0" baseline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uFillTx/>
                <a:latin typeface="+mj-lt"/>
                <a:ea typeface="+mj-ea"/>
                <a:cs typeface="+mj-cs"/>
                <a:sym typeface="Helvetica Neue Bold Condensed"/>
              </a:rPr>
              <a:t>USE YOUR GOOGLE USERNAME@rss.k12.nc.us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all" normalizeH="0" baseline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uFillTx/>
                <a:latin typeface="+mj-lt"/>
                <a:ea typeface="+mj-ea"/>
                <a:cs typeface="+mj-cs"/>
                <a:sym typeface="Helvetica Neue Bold Condensed"/>
              </a:rPr>
              <a:t>&amp; PASSWORD</a:t>
            </a:r>
            <a:endParaRPr kumimoji="0" lang="en-US" sz="2400" b="1" i="0" u="none" strike="noStrike" cap="all" normalizeH="0" baseline="0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uFillTx/>
              <a:latin typeface="+mj-lt"/>
              <a:ea typeface="+mj-ea"/>
              <a:cs typeface="+mj-cs"/>
              <a:sym typeface="Helvetica Neue Bold Condensed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creen Shot 2014-08-07 at 8.52.24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2507" y="954496"/>
            <a:ext cx="11879786" cy="7844608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2455336" y="5826482"/>
            <a:ext cx="8314266" cy="471924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all" normalizeH="0" baseline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uFillTx/>
                <a:latin typeface="+mj-lt"/>
                <a:ea typeface="+mj-ea"/>
                <a:cs typeface="+mj-cs"/>
                <a:sym typeface="Helvetica Neue Bold Condensed"/>
              </a:rPr>
              <a:t>USE YOUR </a:t>
            </a:r>
            <a:r>
              <a:rPr kumimoji="0" lang="en-US" sz="2400" b="1" i="0" u="none" strike="noStrike" cap="all" normalizeH="0" baseline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uFillTx/>
                <a:latin typeface="+mj-lt"/>
                <a:ea typeface="+mj-ea"/>
                <a:cs typeface="+mj-cs"/>
                <a:sym typeface="Helvetica Neue Bold Condensed"/>
              </a:rPr>
              <a:t>GoogLE</a:t>
            </a:r>
            <a:r>
              <a:rPr kumimoji="0" lang="en-US" sz="2400" b="1" i="0" u="none" strike="noStrike" cap="all" normalizeH="0" baseline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uFillTx/>
                <a:latin typeface="+mj-lt"/>
                <a:ea typeface="+mj-ea"/>
                <a:cs typeface="+mj-cs"/>
                <a:sym typeface="Helvetica Neue Bold Condensed"/>
              </a:rPr>
              <a:t> </a:t>
            </a:r>
            <a:r>
              <a:rPr kumimoji="0" lang="en-US" sz="2400" b="1" i="0" u="none" strike="noStrike" cap="all" normalizeH="0" baseline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uFillTx/>
                <a:latin typeface="+mj-lt"/>
                <a:ea typeface="+mj-ea"/>
                <a:cs typeface="+mj-cs"/>
                <a:sym typeface="Helvetica Neue Bold Condensed"/>
                <a:hlinkClick r:id="rId3"/>
              </a:rPr>
              <a:t>USERNAME@rss.k12.nc.us</a:t>
            </a:r>
            <a:r>
              <a:rPr kumimoji="0" lang="en-US" sz="2400" b="1" i="0" u="none" strike="noStrike" cap="all" normalizeH="0" baseline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uFillTx/>
                <a:latin typeface="+mj-lt"/>
                <a:ea typeface="+mj-ea"/>
                <a:cs typeface="+mj-cs"/>
                <a:sym typeface="Helvetica Neue Bold Condensed"/>
              </a:rPr>
              <a:t> &amp; PASSWORD</a:t>
            </a:r>
            <a:endParaRPr kumimoji="0" lang="en-US" sz="2400" b="1" i="0" u="none" strike="noStrike" cap="all" normalizeH="0" baseline="0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uFillTx/>
              <a:latin typeface="+mj-lt"/>
              <a:ea typeface="+mj-ea"/>
              <a:cs typeface="+mj-cs"/>
              <a:sym typeface="Helvetica Neue Bold Condensed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creen Shot 2014-08-07 at 8.56.19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010" y="4598063"/>
            <a:ext cx="5286780" cy="4490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Screen Shot 2014-08-07 at 8.56.31 A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59010" y="800648"/>
            <a:ext cx="5286780" cy="38295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900" y="677333"/>
            <a:ext cx="10541000" cy="135466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Record the Following </a:t>
            </a:r>
            <a:r>
              <a:rPr lang="en-US" dirty="0" err="1" smtClean="0"/>
              <a:t>INfo</a:t>
            </a:r>
            <a:r>
              <a:rPr lang="en-US" dirty="0"/>
              <a:t> </a:t>
            </a:r>
            <a:r>
              <a:rPr lang="en-US" dirty="0" smtClean="0"/>
              <a:t>ON your </a:t>
            </a:r>
            <a:r>
              <a:rPr lang="en-US" dirty="0" err="1" smtClean="0"/>
              <a:t>TIcket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740400" y="2777067"/>
            <a:ext cx="6303434" cy="4240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60000" lnSpcReduction="20000"/>
          </a:bodyPr>
          <a:lstStyle>
            <a:lvl1pPr defTabSz="584200">
              <a:lnSpc>
                <a:spcPct val="90000"/>
              </a:lnSpc>
              <a:defRPr sz="7200" cap="all">
                <a:solidFill>
                  <a:srgbClr val="DEDEDE"/>
                </a:solidFill>
                <a:latin typeface="+mj-lt"/>
                <a:ea typeface="+mj-ea"/>
                <a:cs typeface="+mj-cs"/>
                <a:sym typeface="Helvetica Neue Bold Condensed"/>
              </a:defRPr>
            </a:lvl1pPr>
            <a:lvl2pPr indent="228600" defTabSz="584200">
              <a:lnSpc>
                <a:spcPct val="90000"/>
              </a:lnSpc>
              <a:defRPr sz="7200">
                <a:solidFill>
                  <a:srgbClr val="558AAB"/>
                </a:solidFill>
                <a:latin typeface="+mn-lt"/>
                <a:ea typeface="+mn-ea"/>
                <a:cs typeface="+mn-cs"/>
                <a:sym typeface="Helvetica Neue Light"/>
              </a:defRPr>
            </a:lvl2pPr>
            <a:lvl3pPr indent="457200" defTabSz="584200">
              <a:lnSpc>
                <a:spcPct val="90000"/>
              </a:lnSpc>
              <a:defRPr sz="7200">
                <a:solidFill>
                  <a:srgbClr val="558AAB"/>
                </a:solidFill>
                <a:latin typeface="+mn-lt"/>
                <a:ea typeface="+mn-ea"/>
                <a:cs typeface="+mn-cs"/>
                <a:sym typeface="Helvetica Neue Light"/>
              </a:defRPr>
            </a:lvl3pPr>
            <a:lvl4pPr indent="685800" defTabSz="584200">
              <a:lnSpc>
                <a:spcPct val="90000"/>
              </a:lnSpc>
              <a:defRPr sz="7200">
                <a:solidFill>
                  <a:srgbClr val="558AAB"/>
                </a:solidFill>
                <a:latin typeface="+mn-lt"/>
                <a:ea typeface="+mn-ea"/>
                <a:cs typeface="+mn-cs"/>
                <a:sym typeface="Helvetica Neue Light"/>
              </a:defRPr>
            </a:lvl4pPr>
            <a:lvl5pPr indent="914400" defTabSz="584200">
              <a:lnSpc>
                <a:spcPct val="90000"/>
              </a:lnSpc>
              <a:defRPr sz="7200">
                <a:solidFill>
                  <a:srgbClr val="558AAB"/>
                </a:solidFill>
                <a:latin typeface="+mn-lt"/>
                <a:ea typeface="+mn-ea"/>
                <a:cs typeface="+mn-cs"/>
                <a:sym typeface="Helvetica Neue Light"/>
              </a:defRPr>
            </a:lvl5pPr>
            <a:lvl6pPr indent="1143000" defTabSz="584200">
              <a:lnSpc>
                <a:spcPct val="90000"/>
              </a:lnSpc>
              <a:defRPr sz="7200">
                <a:solidFill>
                  <a:srgbClr val="558AAB"/>
                </a:solidFill>
                <a:latin typeface="+mn-lt"/>
                <a:ea typeface="+mn-ea"/>
                <a:cs typeface="+mn-cs"/>
                <a:sym typeface="Helvetica Neue Light"/>
              </a:defRPr>
            </a:lvl6pPr>
            <a:lvl7pPr indent="1371600" defTabSz="584200">
              <a:lnSpc>
                <a:spcPct val="90000"/>
              </a:lnSpc>
              <a:defRPr sz="7200">
                <a:solidFill>
                  <a:srgbClr val="558AAB"/>
                </a:solidFill>
                <a:latin typeface="+mn-lt"/>
                <a:ea typeface="+mn-ea"/>
                <a:cs typeface="+mn-cs"/>
                <a:sym typeface="Helvetica Neue Light"/>
              </a:defRPr>
            </a:lvl7pPr>
            <a:lvl8pPr indent="1600200" defTabSz="584200">
              <a:lnSpc>
                <a:spcPct val="90000"/>
              </a:lnSpc>
              <a:defRPr sz="7200">
                <a:solidFill>
                  <a:srgbClr val="558AAB"/>
                </a:solidFill>
                <a:latin typeface="+mn-lt"/>
                <a:ea typeface="+mn-ea"/>
                <a:cs typeface="+mn-cs"/>
                <a:sym typeface="Helvetica Neue Light"/>
              </a:defRPr>
            </a:lvl8pPr>
            <a:lvl9pPr indent="1828800" defTabSz="584200">
              <a:lnSpc>
                <a:spcPct val="90000"/>
              </a:lnSpc>
              <a:defRPr sz="7200">
                <a:solidFill>
                  <a:srgbClr val="558AAB"/>
                </a:solidFill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pPr marL="857250" indent="-857250" algn="l">
              <a:lnSpc>
                <a:spcPct val="150000"/>
              </a:lnSpc>
              <a:buFont typeface="Arial"/>
              <a:buChar char="•"/>
            </a:pPr>
            <a:r>
              <a:rPr lang="en-US" sz="6200" dirty="0" smtClean="0">
                <a:solidFill>
                  <a:srgbClr val="FFFF00"/>
                </a:solidFill>
              </a:rPr>
              <a:t>Fixed Asset Number</a:t>
            </a:r>
          </a:p>
          <a:p>
            <a:pPr marL="857250" indent="-857250" algn="l">
              <a:lnSpc>
                <a:spcPct val="150000"/>
              </a:lnSpc>
              <a:buFont typeface="Arial"/>
              <a:buChar char="•"/>
            </a:pPr>
            <a:r>
              <a:rPr lang="en-US" sz="6200" dirty="0" smtClean="0">
                <a:solidFill>
                  <a:srgbClr val="FFFF00"/>
                </a:solidFill>
              </a:rPr>
              <a:t>Charger Serial Number</a:t>
            </a:r>
          </a:p>
          <a:p>
            <a:pPr marL="857250" indent="-857250" algn="l">
              <a:lnSpc>
                <a:spcPct val="150000"/>
              </a:lnSpc>
              <a:buFont typeface="Arial"/>
              <a:buChar char="•"/>
            </a:pPr>
            <a:r>
              <a:rPr lang="en-US" sz="6200" dirty="0" smtClean="0">
                <a:solidFill>
                  <a:srgbClr val="FFFF00"/>
                </a:solidFill>
              </a:rPr>
              <a:t>Note any damage to your laptop / charger</a:t>
            </a:r>
          </a:p>
          <a:p>
            <a:pPr marL="857250" indent="-857250" algn="l">
              <a:lnSpc>
                <a:spcPct val="150000"/>
              </a:lnSpc>
              <a:buFont typeface="Arial"/>
              <a:buChar char="•"/>
            </a:pPr>
            <a:r>
              <a:rPr lang="en-US" sz="6200" dirty="0" smtClean="0">
                <a:solidFill>
                  <a:srgbClr val="FF0000"/>
                </a:solidFill>
              </a:rPr>
              <a:t>Teacher VERIFY the FA #</a:t>
            </a:r>
          </a:p>
          <a:p>
            <a:pPr marL="857250" indent="-857250" algn="l">
              <a:lnSpc>
                <a:spcPct val="150000"/>
              </a:lnSpc>
              <a:buFont typeface="Arial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78" y="2404533"/>
            <a:ext cx="2987526" cy="2962630"/>
          </a:xfrm>
          <a:prstGeom prst="rect">
            <a:avLst/>
          </a:prstGeom>
        </p:spPr>
      </p:pic>
      <p:sp>
        <p:nvSpPr>
          <p:cNvPr id="6" name="Shape 107"/>
          <p:cNvSpPr/>
          <p:nvPr/>
        </p:nvSpPr>
        <p:spPr>
          <a:xfrm>
            <a:off x="535425" y="3318929"/>
            <a:ext cx="1547375" cy="869487"/>
          </a:xfrm>
          <a:prstGeom prst="rightArrow">
            <a:avLst>
              <a:gd name="adj1" fmla="val 47203"/>
              <a:gd name="adj2" fmla="val 50414"/>
            </a:avLst>
          </a:pr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000">
              <a:ln>
                <a:solidFill>
                  <a:srgbClr val="FFFF00"/>
                </a:solidFill>
              </a:ln>
              <a:solidFill>
                <a:srgbClr val="DEDEDE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19866" y="3505194"/>
            <a:ext cx="1032933" cy="541867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DEDEDE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800" y="5636058"/>
            <a:ext cx="3386666" cy="1381403"/>
          </a:xfrm>
          <a:prstGeom prst="rect">
            <a:avLst/>
          </a:prstGeom>
        </p:spPr>
      </p:pic>
      <p:sp>
        <p:nvSpPr>
          <p:cNvPr id="12" name="Shape 107"/>
          <p:cNvSpPr/>
          <p:nvPr/>
        </p:nvSpPr>
        <p:spPr>
          <a:xfrm>
            <a:off x="1546179" y="6361047"/>
            <a:ext cx="1547375" cy="869487"/>
          </a:xfrm>
          <a:prstGeom prst="rightArrow">
            <a:avLst>
              <a:gd name="adj1" fmla="val 47203"/>
              <a:gd name="adj2" fmla="val 50414"/>
            </a:avLst>
          </a:pr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000">
              <a:ln>
                <a:solidFill>
                  <a:srgbClr val="FFFF00"/>
                </a:solidFill>
              </a:ln>
              <a:solidFill>
                <a:srgbClr val="DEDEDE"/>
              </a:solidFill>
              <a:latin typeface="Helvetica Neue"/>
              <a:ea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09390486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Unknown-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9466" y="784219"/>
            <a:ext cx="10545868" cy="8185162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1794933" y="4775200"/>
            <a:ext cx="2916767" cy="1270000"/>
          </a:xfrm>
          <a:prstGeom prst="rightArrow">
            <a:avLst>
              <a:gd name="adj1" fmla="val 47203"/>
              <a:gd name="adj2" fmla="val 50414"/>
            </a:avLst>
          </a:pr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000">
              <a:solidFill>
                <a:srgbClr val="DEDEDE"/>
              </a:solidFill>
              <a:latin typeface="Helvetica Neue"/>
              <a:ea typeface="Helvetica Neue"/>
              <a:cs typeface="Helvetica Neue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Unknown-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3818" y="763132"/>
            <a:ext cx="11177164" cy="8227336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1337733" y="4686300"/>
            <a:ext cx="3081867" cy="1270000"/>
          </a:xfrm>
          <a:prstGeom prst="rightArrow">
            <a:avLst>
              <a:gd name="adj1" fmla="val 47203"/>
              <a:gd name="adj2" fmla="val 50414"/>
            </a:avLst>
          </a:pr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000">
              <a:solidFill>
                <a:srgbClr val="DEDEDE"/>
              </a:solidFill>
              <a:latin typeface="Helvetica Neue"/>
              <a:ea typeface="Helvetica Neue"/>
              <a:cs typeface="Helvetica Neue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Unknown-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2339" y="730413"/>
            <a:ext cx="11320122" cy="8292774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67" name="Shape 67"/>
          <p:cNvSpPr/>
          <p:nvPr/>
        </p:nvSpPr>
        <p:spPr>
          <a:xfrm>
            <a:off x="1236133" y="4851400"/>
            <a:ext cx="3246967" cy="1270000"/>
          </a:xfrm>
          <a:prstGeom prst="rightArrow">
            <a:avLst>
              <a:gd name="adj1" fmla="val 47203"/>
              <a:gd name="adj2" fmla="val 50414"/>
            </a:avLst>
          </a:pr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000">
              <a:solidFill>
                <a:srgbClr val="DEDEDE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68" name="Shape 68"/>
          <p:cNvSpPr/>
          <p:nvPr/>
        </p:nvSpPr>
        <p:spPr>
          <a:xfrm>
            <a:off x="9165196" y="6741056"/>
            <a:ext cx="2700808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6300" dirty="0" smtClean="0">
                <a:ln>
                  <a:solidFill>
                    <a:srgbClr val="FFFF00"/>
                  </a:solidFill>
                </a:ln>
                <a:solidFill>
                  <a:schemeClr val="tx2">
                    <a:lumMod val="10000"/>
                  </a:schemeClr>
                </a:solidFill>
              </a:rPr>
              <a:t>enroll1</a:t>
            </a:r>
            <a:r>
              <a:rPr lang="en-US" sz="6300" dirty="0" smtClean="0">
                <a:ln>
                  <a:solidFill>
                    <a:srgbClr val="FFFF00"/>
                  </a:solidFill>
                </a:ln>
                <a:solidFill>
                  <a:schemeClr val="tx2">
                    <a:lumMod val="10000"/>
                  </a:schemeClr>
                </a:solidFill>
              </a:rPr>
              <a:t>5</a:t>
            </a:r>
            <a:endParaRPr sz="6300" dirty="0">
              <a:ln>
                <a:solidFill>
                  <a:srgbClr val="FFFF00"/>
                </a:solidFill>
              </a:ln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69" name="Shape 69"/>
          <p:cNvSpPr/>
          <p:nvPr/>
        </p:nvSpPr>
        <p:spPr>
          <a:xfrm>
            <a:off x="6756400" y="6743700"/>
            <a:ext cx="2222500" cy="1270000"/>
          </a:xfrm>
          <a:prstGeom prst="rightArrow">
            <a:avLst>
              <a:gd name="adj1" fmla="val 47203"/>
              <a:gd name="adj2" fmla="val 50414"/>
            </a:avLst>
          </a:pr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endParaRPr sz="3000">
              <a:solidFill>
                <a:srgbClr val="DEDEDE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6" name="Shape 68"/>
          <p:cNvSpPr/>
          <p:nvPr/>
        </p:nvSpPr>
        <p:spPr>
          <a:xfrm>
            <a:off x="4902251" y="5585356"/>
            <a:ext cx="2895500" cy="1072088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lang="en-US" sz="6300" dirty="0" smtClean="0">
                <a:ln>
                  <a:solidFill>
                    <a:srgbClr val="FFFF00"/>
                  </a:solidFill>
                </a:ln>
                <a:solidFill>
                  <a:schemeClr val="tx2">
                    <a:lumMod val="10000"/>
                  </a:schemeClr>
                </a:solidFill>
              </a:rPr>
              <a:t>TF Enroll</a:t>
            </a:r>
            <a:endParaRPr sz="6300" dirty="0">
              <a:ln>
                <a:solidFill>
                  <a:srgbClr val="FFFF00"/>
                </a:solidFill>
              </a:ln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Unknown-6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885" y="795582"/>
            <a:ext cx="11369030" cy="8187836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72" name="Shape 72"/>
          <p:cNvSpPr/>
          <p:nvPr/>
        </p:nvSpPr>
        <p:spPr>
          <a:xfrm>
            <a:off x="1134533" y="6591300"/>
            <a:ext cx="2751667" cy="1270000"/>
          </a:xfrm>
          <a:prstGeom prst="rightArrow">
            <a:avLst>
              <a:gd name="adj1" fmla="val 47203"/>
              <a:gd name="adj2" fmla="val 50414"/>
            </a:avLst>
          </a:pr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Unknown-7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5890" y="677422"/>
            <a:ext cx="11253020" cy="8398756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75" name="Shape 75"/>
          <p:cNvSpPr/>
          <p:nvPr/>
        </p:nvSpPr>
        <p:spPr>
          <a:xfrm>
            <a:off x="1185333" y="5981700"/>
            <a:ext cx="2599267" cy="1270000"/>
          </a:xfrm>
          <a:prstGeom prst="rightArrow">
            <a:avLst>
              <a:gd name="adj1" fmla="val 47203"/>
              <a:gd name="adj2" fmla="val 50414"/>
            </a:avLst>
          </a:pr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" name="Oval 1"/>
          <p:cNvSpPr/>
          <p:nvPr/>
        </p:nvSpPr>
        <p:spPr>
          <a:xfrm>
            <a:off x="3640667" y="6265333"/>
            <a:ext cx="1896533" cy="728134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DEDEDE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Shape 68"/>
          <p:cNvSpPr/>
          <p:nvPr/>
        </p:nvSpPr>
        <p:spPr>
          <a:xfrm>
            <a:off x="8133660" y="5729289"/>
            <a:ext cx="3347141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lang="en-US" sz="6300" dirty="0" smtClean="0">
                <a:ln>
                  <a:solidFill>
                    <a:srgbClr val="FFFF00"/>
                  </a:solidFill>
                </a:ln>
                <a:solidFill>
                  <a:schemeClr val="tx2">
                    <a:lumMod val="10000"/>
                  </a:schemeClr>
                </a:solidFill>
              </a:rPr>
              <a:t>Then SKIP</a:t>
            </a:r>
            <a:endParaRPr sz="6300" dirty="0">
              <a:ln>
                <a:solidFill>
                  <a:srgbClr val="FFFF00"/>
                </a:solidFill>
              </a:ln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Unknown-9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100" y="734467"/>
            <a:ext cx="11159539" cy="8310065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78" name="Shape 78"/>
          <p:cNvSpPr/>
          <p:nvPr/>
        </p:nvSpPr>
        <p:spPr>
          <a:xfrm>
            <a:off x="10020300" y="1562100"/>
            <a:ext cx="1993339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98" y="15898"/>
                </a:moveTo>
                <a:lnTo>
                  <a:pt x="9198" y="21600"/>
                </a:lnTo>
                <a:lnTo>
                  <a:pt x="0" y="10800"/>
                </a:lnTo>
                <a:lnTo>
                  <a:pt x="9198" y="0"/>
                </a:lnTo>
                <a:lnTo>
                  <a:pt x="9198" y="5702"/>
                </a:lnTo>
                <a:lnTo>
                  <a:pt x="21600" y="5702"/>
                </a:lnTo>
                <a:lnTo>
                  <a:pt x="21600" y="15898"/>
                </a:lnTo>
                <a:close/>
              </a:path>
            </a:pathLst>
          </a:cu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Unknown-1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6561" y="881876"/>
            <a:ext cx="10611678" cy="7989848"/>
          </a:xfrm>
          <a:prstGeom prst="rect">
            <a:avLst/>
          </a:prstGeom>
          <a:ln w="25400">
            <a:solidFill/>
            <a:miter lim="400000"/>
          </a:ln>
        </p:spPr>
      </p:pic>
      <p:sp>
        <p:nvSpPr>
          <p:cNvPr id="81" name="Shape 81"/>
          <p:cNvSpPr/>
          <p:nvPr/>
        </p:nvSpPr>
        <p:spPr>
          <a:xfrm>
            <a:off x="7353299" y="7467600"/>
            <a:ext cx="3602567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95" y="15898"/>
                </a:moveTo>
                <a:lnTo>
                  <a:pt x="9695" y="21600"/>
                </a:lnTo>
                <a:lnTo>
                  <a:pt x="0" y="10800"/>
                </a:lnTo>
                <a:lnTo>
                  <a:pt x="9695" y="0"/>
                </a:lnTo>
                <a:lnTo>
                  <a:pt x="9695" y="5702"/>
                </a:lnTo>
                <a:lnTo>
                  <a:pt x="21600" y="5702"/>
                </a:lnTo>
                <a:lnTo>
                  <a:pt x="21600" y="15898"/>
                </a:lnTo>
                <a:close/>
              </a:path>
            </a:pathLst>
          </a:custGeom>
          <a:blipFill>
            <a:blip r:embed="rId3"/>
          </a:blipFill>
          <a:ln w="12700">
            <a:solidFill>
              <a:srgbClr val="FFFF00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3000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ueprint">
  <a:themeElements>
    <a:clrScheme name="Blueprint">
      <a:dk1>
        <a:srgbClr val="AB7655"/>
      </a:dk1>
      <a:lt1>
        <a:srgbClr val="558AAB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77198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ueprint">
  <a:themeElements>
    <a:clrScheme name="Bluepri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77198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1799</TotalTime>
  <Words>284</Words>
  <Application>Microsoft Macintosh PowerPoint</Application>
  <PresentationFormat>Custom</PresentationFormat>
  <Paragraphs>51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Blueprint</vt:lpstr>
      <vt:lpstr>Apple Laptop Setup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Filtering at home &amp;   outside of RSS</vt:lpstr>
      <vt:lpstr>PowerPoint Presentation</vt:lpstr>
      <vt:lpstr>PowerPoint Presentation</vt:lpstr>
      <vt:lpstr>Record the Following INfo ON your TIcket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Apple Laptop Setup</dc:title>
  <cp:lastModifiedBy>RSSS</cp:lastModifiedBy>
  <cp:revision>41</cp:revision>
  <dcterms:modified xsi:type="dcterms:W3CDTF">2015-08-20T15:10:55Z</dcterms:modified>
</cp:coreProperties>
</file>