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423"/>
    <p:restoredTop sz="94490"/>
  </p:normalViewPr>
  <p:slideViewPr>
    <p:cSldViewPr snapToGrid="0" snapToObjects="1">
      <p:cViewPr>
        <p:scale>
          <a:sx n="63" d="100"/>
          <a:sy n="63" d="100"/>
        </p:scale>
        <p:origin x="-1656" y="-10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683587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68291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00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2012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2841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584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7003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000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313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2200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9899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599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599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4"/>
            <a:chOff x="0" y="3903669"/>
            <a:chExt cx="9144000" cy="1239924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099" cy="9878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099" cy="987899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19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8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8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7999" cy="3103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199" cy="1564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199" cy="1269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go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EOC/NCFE/CTE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Testing Laptop Preparations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Spring 2016</a:t>
            </a:r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Back to </a:t>
            </a:r>
            <a:r>
              <a:rPr lang="en" b="1"/>
              <a:t>System Preferences</a:t>
            </a:r>
            <a:r>
              <a:rPr lang="en"/>
              <a:t> (Show All)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33293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Click on </a:t>
            </a:r>
            <a:r>
              <a:rPr lang="en" b="1"/>
              <a:t>Security and Privacy</a:t>
            </a:r>
          </a:p>
        </p:txBody>
      </p:sp>
      <p:pic>
        <p:nvPicPr>
          <p:cNvPr id="169" name="Shape 1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50251" y="1017800"/>
            <a:ext cx="3952750" cy="3569274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Shape 170"/>
          <p:cNvSpPr/>
          <p:nvPr/>
        </p:nvSpPr>
        <p:spPr>
          <a:xfrm>
            <a:off x="6956925" y="1435525"/>
            <a:ext cx="1005299" cy="327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/>
          <p:nvPr/>
        </p:nvSpPr>
        <p:spPr>
          <a:xfrm>
            <a:off x="6207675" y="1396075"/>
            <a:ext cx="1112100" cy="5340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204800" y="331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Click on the </a:t>
            </a:r>
            <a:r>
              <a:rPr lang="en" b="1"/>
              <a:t>General Tab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b="1">
                <a:solidFill>
                  <a:srgbClr val="FF0000"/>
                </a:solidFill>
              </a:rPr>
              <a:t>Uncheck</a:t>
            </a:r>
            <a:r>
              <a:rPr lang="en"/>
              <a:t> </a:t>
            </a:r>
            <a:r>
              <a:rPr lang="en" b="1"/>
              <a:t>Require Password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Then, click Turn Off Screen Lock</a:t>
            </a:r>
          </a:p>
        </p:txBody>
      </p:sp>
      <p:pic>
        <p:nvPicPr>
          <p:cNvPr id="177" name="Shape 1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34875" y="524975"/>
            <a:ext cx="4212375" cy="3415450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Shape 178"/>
          <p:cNvSpPr/>
          <p:nvPr/>
        </p:nvSpPr>
        <p:spPr>
          <a:xfrm flipH="1">
            <a:off x="4359324" y="824275"/>
            <a:ext cx="777000" cy="327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/>
          <p:nvPr/>
        </p:nvSpPr>
        <p:spPr>
          <a:xfrm flipH="1">
            <a:off x="4359324" y="1297400"/>
            <a:ext cx="777000" cy="327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80" name="Shape 1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1697" y="2288260"/>
            <a:ext cx="3317200" cy="1194174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Shape 181"/>
          <p:cNvSpPr/>
          <p:nvPr/>
        </p:nvSpPr>
        <p:spPr>
          <a:xfrm flipH="1">
            <a:off x="1053124" y="3067625"/>
            <a:ext cx="777000" cy="327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2" name="Shape 182"/>
          <p:cNvSpPr/>
          <p:nvPr/>
        </p:nvSpPr>
        <p:spPr>
          <a:xfrm>
            <a:off x="5404325" y="784825"/>
            <a:ext cx="1064099" cy="4068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83" name="Shape 18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05462" y="1356575"/>
            <a:ext cx="142875" cy="20955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Shape 184"/>
          <p:cNvSpPr/>
          <p:nvPr/>
        </p:nvSpPr>
        <p:spPr>
          <a:xfrm>
            <a:off x="5076800" y="1257950"/>
            <a:ext cx="1064099" cy="4068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Chrome and complete </a:t>
            </a:r>
            <a:r>
              <a:rPr lang="en-US" dirty="0" err="1" smtClean="0"/>
              <a:t>NCTest</a:t>
            </a:r>
            <a:r>
              <a:rPr lang="en-US" dirty="0" smtClean="0"/>
              <a:t> Tutorial</a:t>
            </a:r>
            <a:endParaRPr lang="en-US" dirty="0"/>
          </a:p>
        </p:txBody>
      </p:sp>
      <p:pic>
        <p:nvPicPr>
          <p:cNvPr id="4" name="Shape 12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365425" y="1056350"/>
            <a:ext cx="4226699" cy="37195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120"/>
          <p:cNvSpPr/>
          <p:nvPr/>
        </p:nvSpPr>
        <p:spPr>
          <a:xfrm rot="-1014879" flipH="1">
            <a:off x="639282" y="1684298"/>
            <a:ext cx="611451" cy="170916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hape 121"/>
          <p:cNvSpPr/>
          <p:nvPr/>
        </p:nvSpPr>
        <p:spPr>
          <a:xfrm flipH="1">
            <a:off x="2626400" y="2916900"/>
            <a:ext cx="461699" cy="1710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" name="Shape 123"/>
          <p:cNvSpPr/>
          <p:nvPr/>
        </p:nvSpPr>
        <p:spPr>
          <a:xfrm>
            <a:off x="4135600" y="3999650"/>
            <a:ext cx="548699" cy="1710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" name="Shape 124"/>
          <p:cNvSpPr/>
          <p:nvPr/>
        </p:nvSpPr>
        <p:spPr>
          <a:xfrm>
            <a:off x="1262400" y="1447000"/>
            <a:ext cx="688499" cy="4068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125"/>
          <p:cNvSpPr/>
          <p:nvPr/>
        </p:nvSpPr>
        <p:spPr>
          <a:xfrm>
            <a:off x="3164375" y="3545325"/>
            <a:ext cx="1182900" cy="1167299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" name="Shape 126"/>
          <p:cNvPicPr preferRelativeResize="0"/>
          <p:nvPr/>
        </p:nvPicPr>
        <p:blipFill rotWithShape="1">
          <a:blip r:embed="rId3">
            <a:alphaModFix/>
          </a:blip>
          <a:srcRect t="7791"/>
          <a:stretch/>
        </p:blipFill>
        <p:spPr>
          <a:xfrm>
            <a:off x="568250" y="2408211"/>
            <a:ext cx="919325" cy="7835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27"/>
          <p:cNvSpPr/>
          <p:nvPr/>
        </p:nvSpPr>
        <p:spPr>
          <a:xfrm rot="3885328" flipH="1">
            <a:off x="529569" y="2068197"/>
            <a:ext cx="611279" cy="170835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19"/>
          <p:cNvSpPr txBox="1">
            <a:spLocks noGrp="1"/>
          </p:cNvSpPr>
          <p:nvPr>
            <p:ph type="body" idx="1"/>
          </p:nvPr>
        </p:nvSpPr>
        <p:spPr>
          <a:xfrm>
            <a:off x="5790299" y="1196606"/>
            <a:ext cx="3042000" cy="25397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While still in Chrome…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Click on the  </a:t>
            </a:r>
            <a:r>
              <a:rPr lang="en" b="1" dirty="0" smtClean="0">
                <a:solidFill>
                  <a:srgbClr val="0000FF"/>
                </a:solidFill>
              </a:rPr>
              <a:t>Chrome </a:t>
            </a:r>
            <a:r>
              <a:rPr lang="en" b="1" dirty="0">
                <a:solidFill>
                  <a:srgbClr val="0000FF"/>
                </a:solidFill>
              </a:rPr>
              <a:t>Apps Launcher</a:t>
            </a:r>
          </a:p>
          <a:p>
            <a:pPr marL="457200" lvl="0" indent="-228600"/>
            <a:r>
              <a:rPr lang="en" dirty="0"/>
              <a:t>Click on the </a:t>
            </a:r>
            <a:r>
              <a:rPr lang="en" b="1" dirty="0" err="1">
                <a:solidFill>
                  <a:srgbClr val="0000FF"/>
                </a:solidFill>
              </a:rPr>
              <a:t>NCTest</a:t>
            </a:r>
            <a:r>
              <a:rPr lang="en" b="1" dirty="0">
                <a:solidFill>
                  <a:srgbClr val="0000FF"/>
                </a:solidFill>
              </a:rPr>
              <a:t> App</a:t>
            </a:r>
          </a:p>
        </p:txBody>
      </p:sp>
    </p:spTree>
    <p:extLst>
      <p:ext uri="{BB962C8B-B14F-4D97-AF65-F5344CB8AC3E}">
        <p14:creationId xmlns:p14="http://schemas.microsoft.com/office/powerpoint/2010/main" val="122903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857040"/>
            <a:ext cx="8520599" cy="2841200"/>
          </a:xfrm>
        </p:spPr>
        <p:txBody>
          <a:bodyPr/>
          <a:lstStyle/>
          <a:p>
            <a:pPr algn="ctr"/>
            <a:r>
              <a:rPr lang="en-US" sz="8000" dirty="0" smtClean="0"/>
              <a:t>Restart your computer!!!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445206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Setting Up You Device for Testing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229875"/>
            <a:ext cx="8520599" cy="2761945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dirty="0" smtClean="0"/>
              <a:t>Your </a:t>
            </a:r>
            <a:r>
              <a:rPr lang="en-US" dirty="0" smtClean="0"/>
              <a:t>teacher should have logged your computer in to the RSS Testing Account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You will now go through the steps to install Google Chrome and the </a:t>
            </a:r>
            <a:r>
              <a:rPr lang="en-US" dirty="0" err="1" smtClean="0"/>
              <a:t>NCTest</a:t>
            </a:r>
            <a:r>
              <a:rPr lang="en-US" dirty="0" smtClean="0"/>
              <a:t> Chrome App.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After you complete this, please restart your computer to log back in to your personal account. 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36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Google Chrome</a:t>
            </a:r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4325" y="2127425"/>
            <a:ext cx="4400700" cy="2501575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 txBox="1"/>
          <p:nvPr/>
        </p:nvSpPr>
        <p:spPr>
          <a:xfrm>
            <a:off x="387600" y="1295375"/>
            <a:ext cx="5514599" cy="79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Open </a:t>
            </a:r>
            <a:r>
              <a:rPr lang="en" b="1"/>
              <a:t>Finder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Click on </a:t>
            </a:r>
            <a:r>
              <a:rPr lang="en" b="1"/>
              <a:t>Applications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"/>
              <a:t>Make sure that </a:t>
            </a:r>
            <a:r>
              <a:rPr lang="en" b="1">
                <a:solidFill>
                  <a:srgbClr val="CC0000"/>
                </a:solidFill>
              </a:rPr>
              <a:t>Google Chrome</a:t>
            </a:r>
            <a:r>
              <a:rPr lang="en"/>
              <a:t> is in the Applications Folder</a:t>
            </a:r>
          </a:p>
        </p:txBody>
      </p:sp>
      <p:sp>
        <p:nvSpPr>
          <p:cNvPr id="94" name="Shape 94"/>
          <p:cNvSpPr/>
          <p:nvPr/>
        </p:nvSpPr>
        <p:spPr>
          <a:xfrm>
            <a:off x="3772325" y="3629175"/>
            <a:ext cx="704699" cy="229199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E06666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/>
          <p:nvPr/>
        </p:nvSpPr>
        <p:spPr>
          <a:xfrm>
            <a:off x="2983850" y="3629175"/>
            <a:ext cx="788400" cy="229199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Download Google Chrome </a:t>
            </a:r>
            <a:r>
              <a:rPr lang="en" i="1">
                <a:solidFill>
                  <a:srgbClr val="CC0000"/>
                </a:solidFill>
              </a:rPr>
              <a:t>(if necessary)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251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Open Safari and key in </a:t>
            </a:r>
            <a:r>
              <a:rPr lang="en" b="1" dirty="0">
                <a:solidFill>
                  <a:srgbClr val="0000FF"/>
                </a:solidFill>
              </a:rPr>
              <a:t>Chrome Download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Make sure that you download from the following website  --  </a:t>
            </a:r>
            <a:r>
              <a:rPr lang="en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https://www.google.go</a:t>
            </a:r>
            <a:r>
              <a:rPr lang="en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Font typeface="Arial"/>
            </a:pPr>
            <a:r>
              <a:rPr lang="en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 the website, click                           , then click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Font typeface="Arial"/>
            </a:pPr>
            <a:r>
              <a:rPr lang="en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Chrome should begin downloading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Font typeface="Arial"/>
            </a:pPr>
            <a:r>
              <a:rPr lang="en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the download is complete, double click to install</a:t>
            </a: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  <a:buFont typeface="Arial"/>
            </a:pPr>
            <a:r>
              <a:rPr lang="en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Make sure that Google Chrome is in the Applications Folder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39318" y="1229875"/>
            <a:ext cx="1895506" cy="607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20239" y="2241450"/>
            <a:ext cx="1690800" cy="492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98125" y="2228832"/>
            <a:ext cx="1534125" cy="381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427794" y="2807380"/>
            <a:ext cx="1364125" cy="55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Download</a:t>
            </a:r>
            <a:r>
              <a:rPr lang="en"/>
              <a:t> NCTest Add On in Chrome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Open Google Chrome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Google Search for</a:t>
            </a:r>
            <a:r>
              <a:rPr lang="en" b="1">
                <a:solidFill>
                  <a:srgbClr val="000000"/>
                </a:solidFill>
              </a:rPr>
              <a:t> </a:t>
            </a:r>
            <a:r>
              <a:rPr lang="en" b="1">
                <a:solidFill>
                  <a:srgbClr val="0000FF"/>
                </a:solidFill>
              </a:rPr>
              <a:t>NCTest App Chrome Store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Click on the Chrome Web Store Link 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000000"/>
              </a:solidFill>
            </a:endParaRP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</a:pPr>
            <a:r>
              <a:rPr lang="en" b="1">
                <a:solidFill>
                  <a:srgbClr val="0000FF"/>
                </a:solidFill>
              </a:rPr>
              <a:t>Install</a:t>
            </a:r>
            <a:r>
              <a:rPr lang="en">
                <a:solidFill>
                  <a:srgbClr val="000000"/>
                </a:solidFill>
              </a:rPr>
              <a:t> the NCTest App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000000"/>
              </a:solidFill>
            </a:endParaRPr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4275" y="3380775"/>
            <a:ext cx="3389749" cy="770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64550" y="2823217"/>
            <a:ext cx="4191000" cy="31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23999" y="186815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Check to Make Sure NCTest Installed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5592125" y="1219425"/>
            <a:ext cx="3042000" cy="25397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While still in Chrome…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Click on the        </a:t>
            </a:r>
            <a:r>
              <a:rPr lang="en" b="1" dirty="0">
                <a:solidFill>
                  <a:srgbClr val="0000FF"/>
                </a:solidFill>
              </a:rPr>
              <a:t>Chrome Apps Launcher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Verify that you SEE the </a:t>
            </a:r>
            <a:r>
              <a:rPr lang="en" b="1" dirty="0" err="1">
                <a:solidFill>
                  <a:srgbClr val="0000FF"/>
                </a:solidFill>
              </a:rPr>
              <a:t>NCTest</a:t>
            </a:r>
            <a:r>
              <a:rPr lang="en" b="1" dirty="0">
                <a:solidFill>
                  <a:srgbClr val="0000FF"/>
                </a:solidFill>
              </a:rPr>
              <a:t> App</a:t>
            </a:r>
          </a:p>
        </p:txBody>
      </p:sp>
      <p:sp>
        <p:nvSpPr>
          <p:cNvPr id="120" name="Shape 120"/>
          <p:cNvSpPr/>
          <p:nvPr/>
        </p:nvSpPr>
        <p:spPr>
          <a:xfrm rot="-1014879" flipH="1">
            <a:off x="639282" y="1684298"/>
            <a:ext cx="611451" cy="170916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/>
          <p:nvPr/>
        </p:nvSpPr>
        <p:spPr>
          <a:xfrm flipH="1">
            <a:off x="2626400" y="2916900"/>
            <a:ext cx="461699" cy="1710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5425" y="1056350"/>
            <a:ext cx="4226699" cy="3719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Shape 123"/>
          <p:cNvSpPr/>
          <p:nvPr/>
        </p:nvSpPr>
        <p:spPr>
          <a:xfrm>
            <a:off x="4135600" y="3999650"/>
            <a:ext cx="548699" cy="1710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1262400" y="1447000"/>
            <a:ext cx="688499" cy="4068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3164375" y="3545325"/>
            <a:ext cx="1182900" cy="1167299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26" name="Shape 126"/>
          <p:cNvPicPr preferRelativeResize="0"/>
          <p:nvPr/>
        </p:nvPicPr>
        <p:blipFill rotWithShape="1">
          <a:blip r:embed="rId4">
            <a:alphaModFix/>
          </a:blip>
          <a:srcRect t="7791"/>
          <a:stretch/>
        </p:blipFill>
        <p:spPr>
          <a:xfrm>
            <a:off x="568250" y="2408211"/>
            <a:ext cx="919325" cy="783575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Shape 127"/>
          <p:cNvSpPr/>
          <p:nvPr/>
        </p:nvSpPr>
        <p:spPr>
          <a:xfrm rot="3885328" flipH="1">
            <a:off x="529569" y="2068197"/>
            <a:ext cx="611279" cy="170835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Settings for the </a:t>
            </a:r>
            <a:r>
              <a:rPr lang="en-US" dirty="0" smtClean="0"/>
              <a:t>Testing Account</a:t>
            </a:r>
            <a:endParaRPr lang="en" dirty="0"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Go </a:t>
            </a:r>
            <a:r>
              <a:rPr lang="en" dirty="0"/>
              <a:t>to </a:t>
            </a:r>
            <a:r>
              <a:rPr lang="en" b="1" dirty="0"/>
              <a:t>System Preferences</a:t>
            </a:r>
            <a:r>
              <a:rPr lang="en" dirty="0"/>
              <a:t> under the Apple on the menu bar at the top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6425" y="1630750"/>
            <a:ext cx="2741800" cy="3043849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Shape 135"/>
          <p:cNvSpPr/>
          <p:nvPr/>
        </p:nvSpPr>
        <p:spPr>
          <a:xfrm>
            <a:off x="4513050" y="2257375"/>
            <a:ext cx="1026299" cy="2496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/>
          <p:nvPr/>
        </p:nvSpPr>
        <p:spPr>
          <a:xfrm flipH="1">
            <a:off x="1663824" y="1630750"/>
            <a:ext cx="882600" cy="2496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2430900" y="2178775"/>
            <a:ext cx="2082300" cy="4068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311700" y="331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</a:rPr>
              <a:t>Click on </a:t>
            </a:r>
            <a:r>
              <a:rPr lang="en" sz="3000" b="1">
                <a:solidFill>
                  <a:schemeClr val="dk1"/>
                </a:solidFill>
              </a:rPr>
              <a:t>Trackpad</a:t>
            </a:r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2449" y="925000"/>
            <a:ext cx="4258600" cy="3845449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Shape 144"/>
          <p:cNvSpPr/>
          <p:nvPr/>
        </p:nvSpPr>
        <p:spPr>
          <a:xfrm>
            <a:off x="4713100" y="2041875"/>
            <a:ext cx="1111799" cy="3492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4079325" y="1908075"/>
            <a:ext cx="688499" cy="6450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311700" y="289100"/>
            <a:ext cx="25052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Click on </a:t>
            </a:r>
            <a:r>
              <a:rPr lang="en" b="1"/>
              <a:t>More Gestures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b="1">
                <a:solidFill>
                  <a:srgbClr val="FF0000"/>
                </a:solidFill>
              </a:rPr>
              <a:t>Uncheck</a:t>
            </a:r>
            <a:r>
              <a:rPr lang="en">
                <a:solidFill>
                  <a:srgbClr val="FF0000"/>
                </a:solidFill>
              </a:rPr>
              <a:t> </a:t>
            </a:r>
            <a:r>
              <a:rPr lang="en" b="1">
                <a:solidFill>
                  <a:srgbClr val="FF0000"/>
                </a:solidFill>
              </a:rPr>
              <a:t>ALL</a:t>
            </a:r>
            <a:r>
              <a:rPr lang="en">
                <a:solidFill>
                  <a:srgbClr val="FF0000"/>
                </a:solidFill>
              </a:rPr>
              <a:t> </a:t>
            </a:r>
            <a:r>
              <a:rPr lang="en"/>
              <a:t>the boxes:</a:t>
            </a:r>
          </a:p>
        </p:txBody>
      </p:sp>
      <p:pic>
        <p:nvPicPr>
          <p:cNvPr id="151" name="Shape 1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5724" y="289100"/>
            <a:ext cx="5084224" cy="391445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Shape 152"/>
          <p:cNvSpPr/>
          <p:nvPr/>
        </p:nvSpPr>
        <p:spPr>
          <a:xfrm flipH="1">
            <a:off x="3009574" y="1044125"/>
            <a:ext cx="777000" cy="327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/>
          <p:nvPr/>
        </p:nvSpPr>
        <p:spPr>
          <a:xfrm flipH="1">
            <a:off x="3009574" y="1443250"/>
            <a:ext cx="777000" cy="327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/>
          <p:nvPr/>
        </p:nvSpPr>
        <p:spPr>
          <a:xfrm flipH="1">
            <a:off x="3009574" y="2182750"/>
            <a:ext cx="777000" cy="327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/>
          <p:nvPr/>
        </p:nvSpPr>
        <p:spPr>
          <a:xfrm flipH="1">
            <a:off x="3009574" y="2577525"/>
            <a:ext cx="777000" cy="327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/>
          <p:nvPr/>
        </p:nvSpPr>
        <p:spPr>
          <a:xfrm flipH="1">
            <a:off x="3009574" y="1842375"/>
            <a:ext cx="777000" cy="327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/>
          <p:nvPr/>
        </p:nvSpPr>
        <p:spPr>
          <a:xfrm flipH="1">
            <a:off x="3009574" y="2972300"/>
            <a:ext cx="777000" cy="327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/>
          <p:nvPr/>
        </p:nvSpPr>
        <p:spPr>
          <a:xfrm flipH="1">
            <a:off x="3009574" y="3367075"/>
            <a:ext cx="777000" cy="327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59" name="Shape 1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86562" y="1853825"/>
            <a:ext cx="142875" cy="20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86562" y="3031475"/>
            <a:ext cx="142875" cy="20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86562" y="3350050"/>
            <a:ext cx="142875" cy="20955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Shape 162"/>
          <p:cNvSpPr/>
          <p:nvPr/>
        </p:nvSpPr>
        <p:spPr>
          <a:xfrm>
            <a:off x="5894700" y="637325"/>
            <a:ext cx="2082300" cy="4068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274</Words>
  <Application>Microsoft Macintosh PowerPoint</Application>
  <PresentationFormat>On-screen Show (16:9)</PresentationFormat>
  <Paragraphs>44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geometric</vt:lpstr>
      <vt:lpstr>EOC/NCFE/CTE Testing Laptop Preparations</vt:lpstr>
      <vt:lpstr>Setting Up You Device for Testing</vt:lpstr>
      <vt:lpstr>Google Chrome</vt:lpstr>
      <vt:lpstr>Download Google Chrome (if necessary)</vt:lpstr>
      <vt:lpstr>Download NCTest Add On in Chrome</vt:lpstr>
      <vt:lpstr>Check to Make Sure NCTest Installed</vt:lpstr>
      <vt:lpstr>Settings for the Testing Account</vt:lpstr>
      <vt:lpstr>PowerPoint Presentation</vt:lpstr>
      <vt:lpstr>PowerPoint Presentation</vt:lpstr>
      <vt:lpstr>Back to System Preferences (Show All)</vt:lpstr>
      <vt:lpstr>PowerPoint Presentation</vt:lpstr>
      <vt:lpstr>Open Chrome and complete NCTest Tutorial</vt:lpstr>
      <vt:lpstr>Restart your computer!!!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EOC/NCFE/CTE Testing Laptop Preparations</dc:title>
  <cp:lastModifiedBy>SRHS</cp:lastModifiedBy>
  <cp:revision>5</cp:revision>
  <dcterms:modified xsi:type="dcterms:W3CDTF">2016-05-13T18:38:21Z</dcterms:modified>
</cp:coreProperties>
</file>